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120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B8583-905C-D946-B388-9274B0F17519}" type="datetimeFigureOut">
              <a:rPr lang="en-US" smtClean="0"/>
              <a:t>3/5/12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1FC9B-542E-0841-BE22-7283FF2254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A4C6E-4D51-C643-817F-4F8C0C3A6CEF}" type="datetimeFigureOut">
              <a:rPr lang="en-US" smtClean="0"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E8203E6-F22B-C34E-B756-8EEB45C0A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urple_19_6inside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urple_19_6insid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" y="0"/>
            <a:ext cx="9135879" cy="5143500"/>
          </a:xfrm>
          <a:prstGeom prst="rect">
            <a:avLst/>
          </a:prstGeom>
        </p:spPr>
      </p:pic>
      <p:pic>
        <p:nvPicPr>
          <p:cNvPr id="8" name="Picture 7" descr="Hwh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1198" y="4575639"/>
            <a:ext cx="1830048" cy="3972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18007" y="1464847"/>
            <a:ext cx="64121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rbel"/>
                <a:cs typeface="Corbel"/>
              </a:rPr>
              <a:t>Header Goes Here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orbel"/>
                <a:cs typeface="Corbel"/>
              </a:rPr>
              <a:t>Presented by Author Name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orbel"/>
                <a:cs typeface="Corbel"/>
              </a:rPr>
              <a:t>University of Wisconsin-Whitewater</a:t>
            </a:r>
            <a:endParaRPr lang="en-US" dirty="0">
              <a:solidFill>
                <a:schemeClr val="bg1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</Words>
  <Application>Microsoft Macintosh PowerPoint</Application>
  <PresentationFormat>On-screen Show (16:9)</PresentationFormat>
  <Paragraphs>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UW-Whitewater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UWW Staff</dc:creator>
  <cp:lastModifiedBy>UWW Staff</cp:lastModifiedBy>
  <cp:revision>1</cp:revision>
  <dcterms:created xsi:type="dcterms:W3CDTF">2012-03-05T19:11:00Z</dcterms:created>
  <dcterms:modified xsi:type="dcterms:W3CDTF">2012-03-05T20:14:12Z</dcterms:modified>
</cp:coreProperties>
</file>