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Default Extension="rels" ContentType="application/vnd.openxmlformats-package.relationships+xml"/>
  <Override PartName="/ppt/slideLayouts/slideLayout8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slideLayouts/slideLayout1.xml" ContentType="application/vnd.openxmlformats-officedocument.presentationml.slideLayout+xml"/>
  <Default Extension="png" ContentType="image/png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Default Extension="bin" ContentType="application/vnd.openxmlformats-officedocument.presentationml.printerSettings"/>
  <Default Extension="jpeg" ContentType="image/jpeg"/>
  <Override PartName="/ppt/tableStyles.xml" ContentType="application/vnd.openxmlformats-officedocument.presentationml.tableStyles+xml"/>
  <Override PartName="/ppt/slideLayouts/slideLayout4.xml" ContentType="application/vnd.openxmlformats-officedocument.presentationml.slideLayout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handoutMasterIdLst>
    <p:handoutMasterId r:id="rId5"/>
  </p:handoutMasterIdLst>
  <p:sldIdLst>
    <p:sldId id="256" r:id="rId2"/>
    <p:sldId id="288" r:id="rId3"/>
    <p:sldId id="264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 prnWhat="handouts6" frameSlides="1"/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135" d="100"/>
          <a:sy n="135" d="100"/>
        </p:scale>
        <p:origin x="-9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handoutMaster" Target="handoutMasters/handoutMaster1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37A995-261F-D647-AA41-750A47C50B49}" type="datetimeFigureOut">
              <a:rPr lang="en-US" smtClean="0"/>
              <a:pPr/>
              <a:t>3/24/11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6D7E8A-BF46-7448-BA28-4F9990997A6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0D6255A-5364-AC4A-BAB6-87821FC4EC2D}" type="datetimeFigureOut">
              <a:rPr lang="en-US" smtClean="0"/>
              <a:pPr/>
              <a:t>3/24/11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5233E2C-E170-294A-B474-6AFED1818C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0D6255A-5364-AC4A-BAB6-87821FC4EC2D}" type="datetimeFigureOut">
              <a:rPr lang="en-US" smtClean="0"/>
              <a:pPr/>
              <a:t>3/24/11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5233E2C-E170-294A-B474-6AFED1818C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0D6255A-5364-AC4A-BAB6-87821FC4EC2D}" type="datetimeFigureOut">
              <a:rPr lang="en-US" smtClean="0"/>
              <a:pPr/>
              <a:t>3/24/11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5233E2C-E170-294A-B474-6AFED1818C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0D6255A-5364-AC4A-BAB6-87821FC4EC2D}" type="datetimeFigureOut">
              <a:rPr lang="en-US" smtClean="0"/>
              <a:pPr/>
              <a:t>3/24/11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5233E2C-E170-294A-B474-6AFED1818C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0D6255A-5364-AC4A-BAB6-87821FC4EC2D}" type="datetimeFigureOut">
              <a:rPr lang="en-US" smtClean="0"/>
              <a:pPr/>
              <a:t>3/24/11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5233E2C-E170-294A-B474-6AFED1818C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0D6255A-5364-AC4A-BAB6-87821FC4EC2D}" type="datetimeFigureOut">
              <a:rPr lang="en-US" smtClean="0"/>
              <a:pPr/>
              <a:t>3/24/11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5233E2C-E170-294A-B474-6AFED1818C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0D6255A-5364-AC4A-BAB6-87821FC4EC2D}" type="datetimeFigureOut">
              <a:rPr lang="en-US" smtClean="0"/>
              <a:pPr/>
              <a:t>3/24/11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5233E2C-E170-294A-B474-6AFED1818C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0D6255A-5364-AC4A-BAB6-87821FC4EC2D}" type="datetimeFigureOut">
              <a:rPr lang="en-US" smtClean="0"/>
              <a:pPr/>
              <a:t>3/24/11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5233E2C-E170-294A-B474-6AFED1818C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0D6255A-5364-AC4A-BAB6-87821FC4EC2D}" type="datetimeFigureOut">
              <a:rPr lang="en-US" smtClean="0"/>
              <a:pPr/>
              <a:t>3/24/11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5233E2C-E170-294A-B474-6AFED1818C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0D6255A-5364-AC4A-BAB6-87821FC4EC2D}" type="datetimeFigureOut">
              <a:rPr lang="en-US" smtClean="0"/>
              <a:pPr/>
              <a:t>3/24/11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5233E2C-E170-294A-B474-6AFED1818C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0D6255A-5364-AC4A-BAB6-87821FC4EC2D}" type="datetimeFigureOut">
              <a:rPr lang="en-US" smtClean="0"/>
              <a:pPr/>
              <a:t>3/24/11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5233E2C-E170-294A-B474-6AFED1818C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UWW_GrayPPPinside.psd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5" name="Picture 4" descr="Horizontal2cNew.png"/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121366" y="426011"/>
            <a:ext cx="2435337" cy="519652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UWW_GrayPPP.psd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1" name="Picture 10" descr="Vertical2cNew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12758" y="4798560"/>
            <a:ext cx="2323376" cy="1263402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840828" y="2241597"/>
            <a:ext cx="74448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Trajan Pro"/>
                <a:cs typeface="Trajan Pro"/>
              </a:rPr>
              <a:t>Headline goes here</a:t>
            </a:r>
            <a:endParaRPr lang="en-US" sz="3600" dirty="0">
              <a:latin typeface="Trajan Pro"/>
              <a:cs typeface="Trajan Pro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99000" y="3075521"/>
            <a:ext cx="5743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rbel"/>
                <a:cs typeface="Corbel"/>
              </a:rPr>
              <a:t>author</a:t>
            </a:r>
            <a:endParaRPr lang="en-US" dirty="0">
              <a:latin typeface="Corbel"/>
              <a:cs typeface="Corbe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201914" y="427504"/>
            <a:ext cx="57431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 smtClean="0">
                <a:solidFill>
                  <a:schemeClr val="bg1"/>
                </a:solidFill>
                <a:latin typeface="Corbel"/>
                <a:cs typeface="Corbel"/>
              </a:rPr>
              <a:t>headlines</a:t>
            </a:r>
            <a:endParaRPr lang="en-US" sz="2400" dirty="0">
              <a:solidFill>
                <a:schemeClr val="bg1"/>
              </a:solidFill>
              <a:latin typeface="Corbel"/>
              <a:cs typeface="Corbe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2421</TotalTime>
  <Words>5</Words>
  <Application>Microsoft Macintosh PowerPoint</Application>
  <PresentationFormat>On-screen Show (4:3)</PresentationFormat>
  <Paragraphs>3</Paragraphs>
  <Slides>3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Slide 1</vt:lpstr>
      <vt:lpstr>Slide 2</vt:lpstr>
      <vt:lpstr>Slide 3</vt:lpstr>
    </vt:vector>
  </TitlesOfParts>
  <Company>UW-Whitewater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UWW Staff</dc:creator>
  <cp:lastModifiedBy>UWW Staff</cp:lastModifiedBy>
  <cp:revision>124</cp:revision>
  <cp:lastPrinted>2011-02-23T17:31:26Z</cp:lastPrinted>
  <dcterms:created xsi:type="dcterms:W3CDTF">2011-03-24T18:12:39Z</dcterms:created>
  <dcterms:modified xsi:type="dcterms:W3CDTF">2011-03-24T18:12:52Z</dcterms:modified>
</cp:coreProperties>
</file>