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Lobster" panose="020B0604020202020204" charset="0"/>
      <p:regular r:id="rId25"/>
    </p:embeddedFont>
    <p:embeddedFont>
      <p:font typeface="PT Sans Narrow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42e3e7cd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42e3e7cd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65cbff742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65cbff742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65cbff742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65cbff742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65cbff742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65cbff742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65cbff742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65cbff742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65cc00c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65cc00c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b9a3abe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b9a3abe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42e3e7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42e3e7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5f4b554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d5f4b554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65cbff742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65cbff742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bab3a36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bab3a369_1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42e3e7cd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42e3e7cd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4400e73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4400e73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65cbff742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65cbff742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65cbff742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65cbff742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9c40d9f9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9c40d9f9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65cbff742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65cbff742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b9a3abe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b9a3abe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ww.edu/cls/departments/computer-scienc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ve.io/collection/5668639101419520/564905022534451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nginx.com/blog/introduction-to-microservices/" TargetMode="External"/><Relationship Id="rId5" Type="http://schemas.openxmlformats.org/officeDocument/2006/relationships/hyperlink" Target="https://www.interviewcake.com/question/java/url-shortener" TargetMode="External"/><Relationship Id="rId4" Type="http://schemas.openxmlformats.org/officeDocument/2006/relationships/hyperlink" Target="https://www.youtube.com/channel/UCRPMAqdtSgd0Ipeef7iFsK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w0uQHve23oMWgQcTTpgQsQ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vawizard.org/wiz-pdf/STAR_Method_Interviews.pdf" TargetMode="External"/><Relationship Id="rId4" Type="http://schemas.openxmlformats.org/officeDocument/2006/relationships/hyperlink" Target="https://www.amazon.jobs/en/principle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gainlo.co/index.php/2016/03/08/system-design-interview-question-create-tinyurl-system/" TargetMode="External"/><Relationship Id="rId13" Type="http://schemas.openxmlformats.org/officeDocument/2006/relationships/hyperlink" Target="https://www.youtube.com/channel/UCAjsH3UCJrd-xAfUBsB-dOg" TargetMode="External"/><Relationship Id="rId18" Type="http://schemas.openxmlformats.org/officeDocument/2006/relationships/hyperlink" Target="https://www.interviewbit.com/" TargetMode="External"/><Relationship Id="rId3" Type="http://schemas.openxmlformats.org/officeDocument/2006/relationships/hyperlink" Target="https://medium.freecodecamp.org/the-ultimate-guide-to-preparing-for-the-coding-interview-183251ee36c9" TargetMode="External"/><Relationship Id="rId7" Type="http://schemas.openxmlformats.org/officeDocument/2006/relationships/hyperlink" Target="https://medium.freecodecamp.org/how-to-get-an-interview-with-top-tech-companies-c27f18e9d157" TargetMode="External"/><Relationship Id="rId12" Type="http://schemas.openxmlformats.org/officeDocument/2006/relationships/hyperlink" Target="https://www.youtube.com/user/tusharroy2525" TargetMode="External"/><Relationship Id="rId17" Type="http://schemas.openxmlformats.org/officeDocument/2006/relationships/hyperlink" Target="https://www.hackerrank.com/" TargetMode="External"/><Relationship Id="rId2" Type="http://schemas.openxmlformats.org/officeDocument/2006/relationships/notesSlide" Target="../notesSlides/notesSlide18.xml"/><Relationship Id="rId16" Type="http://schemas.openxmlformats.org/officeDocument/2006/relationships/hyperlink" Target="https://www.pramp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edium.com/@XiaohanZeng/i-interviewed-at-five-top-companies-in-silicon-valley-in-five-days-and-luckily-got-five-job-offers-25178cf74e0f" TargetMode="External"/><Relationship Id="rId11" Type="http://schemas.openxmlformats.org/officeDocument/2006/relationships/hyperlink" Target="https://www.youtube.com/channel/UCRPMAqdtSgd0Ipeef7iFsKw" TargetMode="External"/><Relationship Id="rId5" Type="http://schemas.openxmlformats.org/officeDocument/2006/relationships/hyperlink" Target="https://medium.freecodecamp.org/software-engineering-interviews-744380f4f2af" TargetMode="External"/><Relationship Id="rId15" Type="http://schemas.openxmlformats.org/officeDocument/2006/relationships/hyperlink" Target="https://leetcode.com/" TargetMode="External"/><Relationship Id="rId10" Type="http://schemas.openxmlformats.org/officeDocument/2006/relationships/hyperlink" Target="https://www.youtube.com/channel/UC-vYrOAmtrx9sBzJAf3x_xw" TargetMode="External"/><Relationship Id="rId4" Type="http://schemas.openxmlformats.org/officeDocument/2006/relationships/hyperlink" Target="https://medium.freecodecamp.org/coding-interviews-for-dummies-5e048933b82b" TargetMode="External"/><Relationship Id="rId9" Type="http://schemas.openxmlformats.org/officeDocument/2006/relationships/hyperlink" Target="https://www.youtube.com/channel/UCw0uQHve23oMWgQcTTpgQsQ" TargetMode="External"/><Relationship Id="rId14" Type="http://schemas.openxmlformats.org/officeDocument/2006/relationships/hyperlink" Target="https://www.youtube.com/channel/UCNc-Wa_ZNBAGzFkYbAHw9e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yangshun/tech-interview-handbook/blob/master/non-technical/interview-formats.m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3"/>
          <p:cNvPicPr preferRelativeResize="0"/>
          <p:nvPr/>
        </p:nvPicPr>
        <p:blipFill rotWithShape="1">
          <a:blip r:embed="rId3">
            <a:alphaModFix/>
          </a:blip>
          <a:srcRect t="19" b="19"/>
          <a:stretch/>
        </p:blipFill>
        <p:spPr>
          <a:xfrm>
            <a:off x="0" y="0"/>
            <a:ext cx="91439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1004150" y="14573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Get </a:t>
            </a:r>
            <a:r>
              <a:rPr lang="en" sz="6000" dirty="0" smtClean="0"/>
              <a:t>an awesome job!</a:t>
            </a:r>
            <a:endParaRPr sz="6000"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2137250" y="2529664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University of Wisconsin-Whitewater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510950" y="3718523"/>
            <a:ext cx="81231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00F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https://www.uww.edu/cls/departments/computer-science</a:t>
            </a:r>
            <a:endParaRPr sz="1800">
              <a:solidFill>
                <a:srgbClr val="9900FF"/>
              </a:solidFill>
            </a:endParaRPr>
          </a:p>
        </p:txBody>
      </p:sp>
      <p:cxnSp>
        <p:nvCxnSpPr>
          <p:cNvPr id="70" name="Google Shape;70;p13"/>
          <p:cNvCxnSpPr/>
          <p:nvPr/>
        </p:nvCxnSpPr>
        <p:spPr>
          <a:xfrm>
            <a:off x="615150" y="2998025"/>
            <a:ext cx="500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design questions</a:t>
            </a: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is no defined way to master it, BUT explore existing solutions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rgbClr val="9900FF"/>
                </a:solidFill>
                <a:hlinkClick r:id="rId3"/>
              </a:rPr>
              <a:t>Grokking the System Design Interview</a:t>
            </a:r>
            <a:r>
              <a:rPr lang="en"/>
              <a:t> (paid)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Char char="●"/>
            </a:pPr>
            <a:r>
              <a:rPr lang="en" u="sng">
                <a:solidFill>
                  <a:srgbClr val="9900FF"/>
                </a:solidFill>
                <a:hlinkClick r:id="rId4"/>
              </a:rPr>
              <a:t>Good youtube channel</a:t>
            </a:r>
            <a:r>
              <a:rPr lang="en">
                <a:solidFill>
                  <a:srgbClr val="9900FF"/>
                </a:solidFill>
              </a:rPr>
              <a:t> </a:t>
            </a:r>
            <a:endParaRPr>
              <a:solidFill>
                <a:srgbClr val="9900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Pramp.com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Char char="●"/>
            </a:pPr>
            <a:r>
              <a:rPr lang="en" u="sng">
                <a:solidFill>
                  <a:srgbClr val="9900FF"/>
                </a:solidFill>
                <a:hlinkClick r:id="rId5"/>
              </a:rPr>
              <a:t>Example of TinyUrls problem</a:t>
            </a:r>
            <a:endParaRPr>
              <a:solidFill>
                <a:srgbClr val="9900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Read topics from famous companies on medium.com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Must read about </a:t>
            </a:r>
            <a:r>
              <a:rPr lang="en" u="sng">
                <a:solidFill>
                  <a:srgbClr val="9900FF"/>
                </a:solidFill>
                <a:hlinkClick r:id="rId6"/>
              </a:rPr>
              <a:t>microservices</a:t>
            </a:r>
            <a:endParaRPr>
              <a:solidFill>
                <a:srgbClr val="9900FF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Behavioral questions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 culture, leadership principles, company mottos and etc.</a:t>
            </a: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company has their own principles,  but they use similar questions to measure how you fit to their companies.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Check out this </a:t>
            </a:r>
            <a:r>
              <a:rPr lang="en" u="sng">
                <a:solidFill>
                  <a:srgbClr val="9900FF"/>
                </a:solidFill>
                <a:hlinkClick r:id="rId3"/>
              </a:rPr>
              <a:t>youtube channel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“A” tech company’s principles are </a:t>
            </a:r>
            <a:r>
              <a:rPr lang="en" u="sng">
                <a:solidFill>
                  <a:srgbClr val="9900FF"/>
                </a:solidFill>
                <a:hlinkClick r:id="rId4"/>
              </a:rPr>
              <a:t>here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Master </a:t>
            </a:r>
            <a:r>
              <a:rPr lang="en" u="sng">
                <a:solidFill>
                  <a:srgbClr val="9900FF"/>
                </a:solidFill>
                <a:hlinkClick r:id="rId5"/>
              </a:rPr>
              <a:t>STAR</a:t>
            </a:r>
            <a:r>
              <a:rPr lang="en"/>
              <a:t> method!!!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</a:t>
            </a:r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Mock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Mock interviews</a:t>
            </a:r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Mock real interview questions with other job seekers or your friends: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Pramp.com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InterviewBit.com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Interviewing.io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Codeshare.com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Also watch how candidates interview with real engineers from big companies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https://www.youtube.com/channel/UCAjsH3UCJrd-xAfUBsB-dOg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https://www.youtube.com/channel/UCNc-Wa_ZNBAGzFkYbAHw9eg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way...</a:t>
            </a: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continuously  improved  my resume about </a:t>
            </a:r>
            <a:r>
              <a:rPr lang="en" b="1"/>
              <a:t>1 year</a:t>
            </a:r>
            <a:r>
              <a:rPr lang="en"/>
              <a:t>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Practice coding leetcode question </a:t>
            </a:r>
            <a:r>
              <a:rPr lang="en" b="1"/>
              <a:t>1 year</a:t>
            </a:r>
            <a:r>
              <a:rPr lang="en"/>
              <a:t>, with </a:t>
            </a:r>
            <a:r>
              <a:rPr lang="en" b="1"/>
              <a:t>3 months intensive practice </a:t>
            </a:r>
            <a:r>
              <a:rPr lang="en"/>
              <a:t>(almost everyday during summer).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Solved around </a:t>
            </a:r>
            <a:r>
              <a:rPr lang="en" b="1"/>
              <a:t>200  problems on leetcode</a:t>
            </a:r>
            <a:r>
              <a:rPr lang="en"/>
              <a:t>, </a:t>
            </a:r>
            <a:r>
              <a:rPr lang="en" b="1"/>
              <a:t>mock 30-40 interviews with others on pramp.com and interviewbit.com (5 months)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Failed interviews with Google, Oracle, Amazon and VMWare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Succeed </a:t>
            </a:r>
            <a:r>
              <a:rPr lang="en" b="1"/>
              <a:t>Indeed, Apple and IBM interviews.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8324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Good luck! Now, it is time to spread your resume and apply, apply and one more time apply.</a:t>
            </a:r>
            <a:endParaRPr sz="4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Conclusion</a:t>
            </a:r>
            <a:endParaRPr sz="3600"/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xfrm>
            <a:off x="311700" y="1396375"/>
            <a:ext cx="8520600" cy="31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The best way to get a job is to be prepared. Also, you should be ready for failures. However, never give up you will eventually get an awesome job!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 idx="4294967295"/>
          </p:nvPr>
        </p:nvSpPr>
        <p:spPr>
          <a:xfrm>
            <a:off x="311700" y="709050"/>
            <a:ext cx="3890100" cy="37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What will you do next?</a:t>
            </a:r>
            <a:endParaRPr sz="32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3"/>
                </a:solidFill>
              </a:rPr>
              <a:t>Prepare -&gt; Get awesome job -&gt; Work hard!!!!</a:t>
            </a:r>
            <a:endParaRPr sz="3600"/>
          </a:p>
        </p:txBody>
      </p:sp>
      <p:pic>
        <p:nvPicPr>
          <p:cNvPr id="168" name="Google Shape;168;p29"/>
          <p:cNvPicPr preferRelativeResize="0"/>
          <p:nvPr/>
        </p:nvPicPr>
        <p:blipFill rotWithShape="1">
          <a:blip r:embed="rId3">
            <a:alphaModFix/>
          </a:blip>
          <a:srcRect r="37826"/>
          <a:stretch/>
        </p:blipFill>
        <p:spPr>
          <a:xfrm>
            <a:off x="4548455" y="0"/>
            <a:ext cx="45955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200"/>
              <a:buAutoNum type="arabicPeriod"/>
            </a:pPr>
            <a:r>
              <a:rPr lang="en" sz="1200" u="sng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https://medium.freecodecamp.org/the-ultimate-guide-to-preparing-for-the-coding-interview-183251ee36c9</a:t>
            </a:r>
            <a:endParaRPr sz="1200">
              <a:solidFill>
                <a:srgbClr val="9900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200"/>
              <a:buAutoNum type="arabicPeriod"/>
            </a:pPr>
            <a:r>
              <a:rPr lang="en" sz="1200" u="sng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https://medium.freecodecamp.org/coding-interviews-for-dummies-5e048933b82b</a:t>
            </a:r>
            <a:endParaRPr sz="1200">
              <a:solidFill>
                <a:srgbClr val="9900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200"/>
              <a:buAutoNum type="arabicPeriod"/>
            </a:pPr>
            <a:r>
              <a:rPr lang="en" sz="1200" u="sng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https://medium.freecodecamp.org/software-engineering-interviews-744380f4f2af</a:t>
            </a:r>
            <a:endParaRPr sz="1200">
              <a:solidFill>
                <a:srgbClr val="9900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200"/>
              <a:buAutoNum type="arabicPeriod"/>
            </a:pPr>
            <a:r>
              <a:rPr lang="en" sz="1200" u="sng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https://medium.com/@XiaohanZeng/i-interviewed-at-five-top-companies-in-silicon-valley-in-five-days-and-luckily-got-five-job-offers-25178cf74e0f</a:t>
            </a:r>
            <a:endParaRPr sz="1200">
              <a:solidFill>
                <a:srgbClr val="9900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200"/>
              <a:buAutoNum type="arabicPeriod"/>
            </a:pPr>
            <a:r>
              <a:rPr lang="en" sz="1100" u="sng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https://medium.freecodecamp.org/how-to-get-an-interview-with-top-tech-companies-c27f18e9d157</a:t>
            </a:r>
            <a:endParaRPr sz="1200">
              <a:solidFill>
                <a:srgbClr val="9900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200"/>
              <a:buAutoNum type="arabicPeriod"/>
            </a:pPr>
            <a:r>
              <a:rPr lang="en" sz="1200" u="sng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http://blog.gainlo.co/index.php/2016/03/08/system-design-interview-question-create-tinyurl-system/</a:t>
            </a:r>
            <a:endParaRPr sz="1200">
              <a:solidFill>
                <a:srgbClr val="9900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200"/>
              <a:buAutoNum type="arabicPeriod"/>
            </a:pPr>
            <a:r>
              <a:rPr lang="en" sz="1200" u="sng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https://www.youtube.com/channel/UCw0uQHve23oMWgQcTTpgQsQ</a:t>
            </a:r>
            <a:endParaRPr sz="1200">
              <a:solidFill>
                <a:srgbClr val="9900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200"/>
              <a:buAutoNum type="arabicPeriod"/>
            </a:pPr>
            <a:r>
              <a:rPr lang="en" sz="1200" u="sng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https://www.youtube.com/channel/UC-vYrOAmtrx9sBzJAf3x_xw</a:t>
            </a:r>
            <a:endParaRPr sz="1200">
              <a:solidFill>
                <a:srgbClr val="9900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200"/>
              <a:buAutoNum type="arabicPeriod"/>
            </a:pPr>
            <a:r>
              <a:rPr lang="en" sz="1200" u="sng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https://www.youtube.com/channel/UCRPMAqdtSgd0Ipeef7iFsKw</a:t>
            </a:r>
            <a:endParaRPr sz="1200">
              <a:solidFill>
                <a:srgbClr val="9900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200"/>
              <a:buAutoNum type="arabicPeriod"/>
            </a:pPr>
            <a:r>
              <a:rPr lang="en" sz="1200" u="sng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https://www.youtube.com/user/tusharroy2525</a:t>
            </a:r>
            <a:endParaRPr sz="1200">
              <a:solidFill>
                <a:srgbClr val="9900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200"/>
              <a:buAutoNum type="arabicPeriod"/>
            </a:pPr>
            <a:r>
              <a:rPr lang="en" sz="1200" u="sng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https://www.youtube.com/channel/UCAjsH3UCJrd-xAfUBsB-dOg</a:t>
            </a:r>
            <a:endParaRPr sz="1200">
              <a:solidFill>
                <a:srgbClr val="9900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200"/>
              <a:buAutoNum type="arabicPeriod"/>
            </a:pPr>
            <a:r>
              <a:rPr lang="en" sz="1200" u="sng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  <a:hlinkClick r:id="rId14"/>
              </a:rPr>
              <a:t>https://www.youtube.com/channel/UCNc-Wa_ZNBAGzFkYbAHw9eg</a:t>
            </a:r>
            <a:endParaRPr sz="1200">
              <a:solidFill>
                <a:srgbClr val="9900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200"/>
              <a:buAutoNum type="arabicPeriod"/>
            </a:pPr>
            <a:r>
              <a:rPr lang="en" sz="1200" u="sng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  <a:hlinkClick r:id="rId15"/>
              </a:rPr>
              <a:t>https://leetcode.com/</a:t>
            </a:r>
            <a:endParaRPr sz="1200">
              <a:solidFill>
                <a:srgbClr val="9900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200"/>
              <a:buAutoNum type="arabicPeriod"/>
            </a:pPr>
            <a:r>
              <a:rPr lang="en" sz="1200" u="sng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  <a:hlinkClick r:id="rId16"/>
              </a:rPr>
              <a:t>https://www.pramp.com/</a:t>
            </a:r>
            <a:endParaRPr sz="1200">
              <a:solidFill>
                <a:srgbClr val="9900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200"/>
              <a:buAutoNum type="arabicPeriod"/>
            </a:pPr>
            <a:r>
              <a:rPr lang="en" sz="1200" u="sng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  <a:hlinkClick r:id="rId17"/>
              </a:rPr>
              <a:t>https://www.hackerrank.com/</a:t>
            </a:r>
            <a:endParaRPr sz="1200">
              <a:solidFill>
                <a:srgbClr val="9900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200"/>
              <a:buAutoNum type="arabicPeriod"/>
            </a:pPr>
            <a:r>
              <a:rPr lang="en" sz="1200" u="sng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  <a:hlinkClick r:id="rId18"/>
              </a:rPr>
              <a:t>https://www.interviewbit.com/</a:t>
            </a:r>
            <a:endParaRPr sz="12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Wondering how </a:t>
            </a:r>
            <a:r>
              <a:rPr lang="en" dirty="0"/>
              <a:t>to get a job in big tech companies?</a:t>
            </a:r>
            <a:endParaRPr sz="3600" dirty="0"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311700" y="1396375"/>
            <a:ext cx="8520600" cy="31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We will discuss key factors to succeed in job hunting </a:t>
            </a:r>
            <a:endParaRPr sz="2400"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9174" y="2240449"/>
            <a:ext cx="4225650" cy="232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291500" y="1245450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master plan</a:t>
            </a: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2"/>
          </p:nvPr>
        </p:nvSpPr>
        <p:spPr>
          <a:xfrm>
            <a:off x="4572000" y="342700"/>
            <a:ext cx="4490400" cy="40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Understand what you want</a:t>
            </a:r>
            <a:endParaRPr sz="24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Make concise and impressive resume/</a:t>
            </a:r>
            <a:r>
              <a:rPr lang="en" sz="2200" b="1"/>
              <a:t>LinkedIn</a:t>
            </a:r>
            <a:endParaRPr sz="22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Prepare for interviews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Apply, apply…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Fail an interview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Apply again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Get a job offer! Congrats!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176520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Preparation</a:t>
            </a:r>
            <a:endParaRPr sz="44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</a:t>
            </a: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Interview structure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of all, you should find out how different companies structure their different interviews.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Read the Interview Formats section of the Tech Interview Handbook created by Yangshun Tay, a Facebook employee.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Jump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here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of questions</a:t>
            </a:r>
            <a:endParaRPr sz="3600"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11700" y="1396375"/>
            <a:ext cx="8520600" cy="31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Regardless of the structure and the number of interviews, you need to be prepared for the following types of questions: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Technical questions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 questions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Behavioral questions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questions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job seeker should master all of these topics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2"/>
          </p:nvPr>
        </p:nvSpPr>
        <p:spPr>
          <a:xfrm>
            <a:off x="4939500" y="238800"/>
            <a:ext cx="3837000" cy="444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need to know?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Fundamental CS knowledge ( OOP, databases, OS, networking and etc.)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structure(tree, array, linkedlist, DP and etc.)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Coding !!! </a:t>
            </a:r>
            <a:endParaRPr/>
          </a:p>
          <a:p>
            <a:pPr marL="914400" lvl="1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leetcode.com</a:t>
            </a:r>
            <a:endParaRPr/>
          </a:p>
          <a:p>
            <a:pPr marL="914400" lvl="1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hackerrank.com</a:t>
            </a:r>
            <a:endParaRPr/>
          </a:p>
          <a:p>
            <a:pPr marL="914400" lvl="1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Interviewcake.com</a:t>
            </a:r>
            <a:endParaRPr/>
          </a:p>
          <a:p>
            <a:pPr marL="914400" lvl="1" indent="-317500" algn="l" rtl="0">
              <a:spcBef>
                <a:spcPts val="1600"/>
              </a:spcBef>
              <a:spcAft>
                <a:spcPts val="1600"/>
              </a:spcAft>
              <a:buSzPts val="1400"/>
              <a:buChar char="○"/>
            </a:pPr>
            <a:r>
              <a:rPr lang="en"/>
              <a:t>interviewing.io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521</Words>
  <Application>Microsoft Office PowerPoint</Application>
  <PresentationFormat>On-screen Show (16:9)</PresentationFormat>
  <Paragraphs>90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Open Sans</vt:lpstr>
      <vt:lpstr>Lobster</vt:lpstr>
      <vt:lpstr>PT Sans Narrow</vt:lpstr>
      <vt:lpstr>Arial</vt:lpstr>
      <vt:lpstr>Tropic</vt:lpstr>
      <vt:lpstr>Get an awesome job!</vt:lpstr>
      <vt:lpstr>Wondering how to get a job in big tech companies?</vt:lpstr>
      <vt:lpstr>The master plan</vt:lpstr>
      <vt:lpstr>Preparation</vt:lpstr>
      <vt:lpstr>Step 1</vt:lpstr>
      <vt:lpstr>Interview structure</vt:lpstr>
      <vt:lpstr>Type of questions</vt:lpstr>
      <vt:lpstr>Step 2</vt:lpstr>
      <vt:lpstr>Technical questions</vt:lpstr>
      <vt:lpstr>System design questions</vt:lpstr>
      <vt:lpstr>Behavioral questions</vt:lpstr>
      <vt:lpstr>Step 3</vt:lpstr>
      <vt:lpstr>Mock interviews</vt:lpstr>
      <vt:lpstr>My way...</vt:lpstr>
      <vt:lpstr>Good luck! Now, it is time to spread your resume and apply, apply and one more time apply.</vt:lpstr>
      <vt:lpstr>Conclusion</vt:lpstr>
      <vt:lpstr>What will you do next? Prepare -&gt; Get awesome job -&gt; Work hard!!!!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awesome job</dc:title>
  <dc:creator>Hien Nguyen</dc:creator>
  <cp:lastModifiedBy>Roberts, Sue M</cp:lastModifiedBy>
  <cp:revision>3</cp:revision>
  <dcterms:modified xsi:type="dcterms:W3CDTF">2019-04-16T16:42:31Z</dcterms:modified>
</cp:coreProperties>
</file>