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58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99A4-C161-421F-AD90-E16F2FD2D6DF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3A8A-33A8-47A7-9D5F-A05D50705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05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99A4-C161-421F-AD90-E16F2FD2D6DF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3A8A-33A8-47A7-9D5F-A05D50705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0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99A4-C161-421F-AD90-E16F2FD2D6DF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3A8A-33A8-47A7-9D5F-A05D50705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1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99A4-C161-421F-AD90-E16F2FD2D6DF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3A8A-33A8-47A7-9D5F-A05D50705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99A4-C161-421F-AD90-E16F2FD2D6DF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3A8A-33A8-47A7-9D5F-A05D50705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2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99A4-C161-421F-AD90-E16F2FD2D6DF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3A8A-33A8-47A7-9D5F-A05D50705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9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99A4-C161-421F-AD90-E16F2FD2D6DF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3A8A-33A8-47A7-9D5F-A05D50705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99A4-C161-421F-AD90-E16F2FD2D6DF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3A8A-33A8-47A7-9D5F-A05D50705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30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99A4-C161-421F-AD90-E16F2FD2D6DF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3A8A-33A8-47A7-9D5F-A05D50705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68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99A4-C161-421F-AD90-E16F2FD2D6DF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3A8A-33A8-47A7-9D5F-A05D50705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53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99A4-C161-421F-AD90-E16F2FD2D6DF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3A8A-33A8-47A7-9D5F-A05D50705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10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399A4-C161-421F-AD90-E16F2FD2D6DF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93A8A-33A8-47A7-9D5F-A05D50705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72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metttillmurder.com/" TargetMode="External"/><Relationship Id="rId2" Type="http://schemas.openxmlformats.org/officeDocument/2006/relationships/hyperlink" Target="http://law2.umkc.edu/faculty/projects/ftrials/till/tillhome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wtwlib.wisconsin.edu/vwebv/search?searchCode=CALL%2B&amp;searchType=1&amp;searchArg=%20E185.615%20.E9%20200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293" y="0"/>
            <a:ext cx="92456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27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89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39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24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36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81000"/>
            <a:ext cx="9143999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pPr lvl="1"/>
            <a:r>
              <a:rPr lang="en-US" b="1" dirty="0"/>
              <a:t> </a:t>
            </a:r>
            <a:r>
              <a:rPr lang="en-US" sz="2000" b="1" dirty="0" smtClean="0"/>
              <a:t>Learn </a:t>
            </a:r>
            <a:r>
              <a:rPr lang="en-US" sz="2000" b="1" dirty="0"/>
              <a:t>More </a:t>
            </a:r>
            <a:r>
              <a:rPr lang="en-US" sz="2000" b="1" dirty="0" smtClean="0"/>
              <a:t>About: THE </a:t>
            </a:r>
            <a:r>
              <a:rPr lang="en-US" sz="2000" b="1" dirty="0"/>
              <a:t>EMMETT TILL STORY</a:t>
            </a:r>
            <a:endParaRPr lang="en-US" sz="2000" dirty="0"/>
          </a:p>
          <a:p>
            <a:r>
              <a:rPr lang="en-US" b="1" dirty="0"/>
              <a:t> </a:t>
            </a:r>
            <a:endParaRPr lang="en-US" dirty="0"/>
          </a:p>
          <a:p>
            <a:pPr lvl="1"/>
            <a:endParaRPr lang="en-US" b="1" u="sng" dirty="0" smtClean="0"/>
          </a:p>
          <a:p>
            <a:pPr lvl="1"/>
            <a:r>
              <a:rPr lang="en-US" b="1" u="sng" dirty="0" smtClean="0"/>
              <a:t>On-Line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b="1" dirty="0"/>
              <a:t> </a:t>
            </a:r>
            <a:r>
              <a:rPr lang="en-US" dirty="0" smtClean="0"/>
              <a:t>Linder</a:t>
            </a:r>
            <a:r>
              <a:rPr lang="en-US" dirty="0"/>
              <a:t>, Famous Trials: The Emmett Till Murder - </a:t>
            </a:r>
            <a:r>
              <a:rPr lang="en-US" u="sng" dirty="0">
                <a:hlinkClick r:id="rId2"/>
              </a:rPr>
              <a:t>http://law2.umkc.edu/faculty/projects/ftrials/till/tillhome.html</a:t>
            </a:r>
            <a:r>
              <a:rPr lang="en-US" dirty="0"/>
              <a:t>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 </a:t>
            </a:r>
            <a:r>
              <a:rPr lang="en-US" dirty="0" smtClean="0"/>
              <a:t>The </a:t>
            </a:r>
            <a:r>
              <a:rPr lang="en-US" dirty="0"/>
              <a:t>Emmett Till Murder - </a:t>
            </a:r>
            <a:r>
              <a:rPr lang="en-US" u="sng" dirty="0">
                <a:hlinkClick r:id="rId3"/>
              </a:rPr>
              <a:t>http://www.emmetttillmurder.com/</a:t>
            </a:r>
            <a:r>
              <a:rPr lang="en-US" dirty="0"/>
              <a:t> </a:t>
            </a:r>
          </a:p>
          <a:p>
            <a:pPr lvl="1"/>
            <a:endParaRPr lang="en-US" b="1" u="sng" dirty="0" smtClean="0"/>
          </a:p>
          <a:p>
            <a:pPr lvl="1"/>
            <a:r>
              <a:rPr lang="en-US" b="1" u="sng" dirty="0" smtClean="0"/>
              <a:t>Videos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dirty="0"/>
              <a:t> </a:t>
            </a:r>
            <a:r>
              <a:rPr lang="en-US" dirty="0" smtClean="0"/>
              <a:t>Eyes </a:t>
            </a:r>
            <a:r>
              <a:rPr lang="en-US" dirty="0"/>
              <a:t>on the Prize, produced by </a:t>
            </a:r>
            <a:r>
              <a:rPr lang="en-US" dirty="0" err="1"/>
              <a:t>Blackside</a:t>
            </a:r>
            <a:r>
              <a:rPr lang="en-US" dirty="0"/>
              <a:t> , Inc.. “Part I: Awakenings” –DVD Anderson Library call # </a:t>
            </a:r>
            <a:r>
              <a:rPr lang="en-US" dirty="0">
                <a:hlinkClick r:id="rId4"/>
              </a:rPr>
              <a:t>E185.615 .E9 2006</a:t>
            </a:r>
            <a:endParaRPr lang="en-US" dirty="0"/>
          </a:p>
          <a:p>
            <a:pPr lvl="1"/>
            <a:r>
              <a:rPr lang="en-US" b="1" dirty="0"/>
              <a:t> 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b="1" u="sng" dirty="0"/>
              <a:t>Books &amp; Articles</a:t>
            </a:r>
            <a:endParaRPr lang="en-US" dirty="0"/>
          </a:p>
          <a:p>
            <a:pPr lvl="1"/>
            <a:r>
              <a:rPr lang="en-US" dirty="0" err="1"/>
              <a:t>Sitkoff</a:t>
            </a:r>
            <a:r>
              <a:rPr lang="en-US" dirty="0"/>
              <a:t>, Harvard. </a:t>
            </a:r>
            <a:r>
              <a:rPr lang="en-US" i="1" dirty="0"/>
              <a:t>The Struggle for Black Equality.</a:t>
            </a:r>
            <a:r>
              <a:rPr lang="en-US" dirty="0"/>
              <a:t> New York: Hill &amp; Wang, 1981.</a:t>
            </a:r>
          </a:p>
          <a:p>
            <a:pPr lvl="1"/>
            <a:r>
              <a:rPr lang="en-US" dirty="0"/>
              <a:t>Morgan, </a:t>
            </a:r>
            <a:r>
              <a:rPr lang="en-US" dirty="0" err="1"/>
              <a:t>Iwan</a:t>
            </a:r>
            <a:r>
              <a:rPr lang="en-US" dirty="0"/>
              <a:t> and Davies, Philip, eds. </a:t>
            </a:r>
            <a:r>
              <a:rPr lang="en-US" i="1" dirty="0"/>
              <a:t>From Sit-Ins To SNCC : The Student Civil Rights Movement In The 1960s</a:t>
            </a:r>
            <a:r>
              <a:rPr lang="en-US" dirty="0"/>
              <a:t>. Gainesville: University Press of Florida, 2012.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 </a:t>
            </a:r>
            <a:r>
              <a:rPr lang="en-US" dirty="0" smtClean="0"/>
              <a:t>Anderson</a:t>
            </a:r>
            <a:r>
              <a:rPr lang="en-US" dirty="0"/>
              <a:t>, Elijah. “Emmett and Trayvon” </a:t>
            </a:r>
            <a:r>
              <a:rPr lang="en-US" i="1" dirty="0"/>
              <a:t>Washington Monthly. </a:t>
            </a:r>
            <a:r>
              <a:rPr lang="en-US" dirty="0"/>
              <a:t>Jan/Feb2013, Vol. 45 Issue 1/2, p31-33 [access through </a:t>
            </a:r>
            <a:r>
              <a:rPr lang="en-US" dirty="0" err="1"/>
              <a:t>EBSCOhost</a:t>
            </a:r>
            <a:r>
              <a:rPr lang="en-US" dirty="0"/>
              <a:t> database</a:t>
            </a:r>
            <a:r>
              <a:rPr lang="en-US" dirty="0" smtClean="0"/>
              <a:t>]</a:t>
            </a:r>
            <a:r>
              <a:rPr lang="en-US" dirty="0"/>
              <a:t> </a:t>
            </a:r>
          </a:p>
          <a:p>
            <a:pPr lvl="1"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28600"/>
            <a:ext cx="1991890" cy="1541703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17812" y="15834"/>
            <a:ext cx="9144000" cy="6858000"/>
          </a:xfrm>
          <a:prstGeom prst="frame">
            <a:avLst>
              <a:gd name="adj1" fmla="val 2629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375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On-screen Show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UW-Whitewater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Mandell, Nikki D.</dc:creator>
  <cp:lastModifiedBy>Mandell, Nikki D.</cp:lastModifiedBy>
  <cp:revision>3</cp:revision>
  <dcterms:created xsi:type="dcterms:W3CDTF">2015-09-03T16:39:54Z</dcterms:created>
  <dcterms:modified xsi:type="dcterms:W3CDTF">2015-09-03T16:51:27Z</dcterms:modified>
</cp:coreProperties>
</file>