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8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2016-6E58-4375-B6A1-E1A0D8158C7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BC70-0518-4925-AC84-6DCAB5B2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lxs.lib.wayne.edu/iamaman/" TargetMode="External"/><Relationship Id="rId2" Type="http://schemas.openxmlformats.org/officeDocument/2006/relationships/hyperlink" Target="http://crdl.usg.edu/events/memphis_sanitation_strike/?Welc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firstsearch.oclc.org/WebZ/FSFETCH?fetchtype=fullrecord:sessionid=fsapp5-46867-i1wtvfs1-f2vsz0:entitypagenum=6:0:recno=13:resultset=1:format=FI:next=html/record.html:bad=error/badfetch.html:entitytoprecno=13:entitycurrecno=13:numrec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76200"/>
            <a:ext cx="868680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b="1" dirty="0"/>
              <a:t> </a:t>
            </a:r>
            <a:r>
              <a:rPr lang="en-US" sz="2000" b="1" dirty="0" smtClean="0"/>
              <a:t>Learn </a:t>
            </a:r>
            <a:r>
              <a:rPr lang="en-US" sz="2000" b="1" dirty="0"/>
              <a:t>More </a:t>
            </a:r>
            <a:r>
              <a:rPr lang="en-US" sz="2000" b="1" dirty="0" smtClean="0"/>
              <a:t>About: THE SANITATION WORKERS’ STORY</a:t>
            </a:r>
            <a:endParaRPr lang="en-US" sz="2000" dirty="0"/>
          </a:p>
          <a:p>
            <a:endParaRPr lang="en-US" b="1" u="sng" dirty="0" smtClean="0"/>
          </a:p>
          <a:p>
            <a:r>
              <a:rPr lang="en-US" sz="1400" b="1" u="sng" dirty="0" smtClean="0"/>
              <a:t>On-Line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Memphis Sanitation Workers Strike, Civil Rights Digital </a:t>
            </a:r>
            <a:r>
              <a:rPr lang="en-US" sz="1400" dirty="0" smtClean="0"/>
              <a:t>Collection-</a:t>
            </a:r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>
                <a:hlinkClick r:id="rId2"/>
              </a:rPr>
              <a:t>://crdl.usg.edu/events/memphis_sanitation_strike/?Welcome</a:t>
            </a:r>
            <a:r>
              <a:rPr lang="en-US" sz="1400" dirty="0"/>
              <a:t> 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 Am A Man: The Memphis Sanitation Workers’ Strike - </a:t>
            </a:r>
            <a:r>
              <a:rPr lang="en-US" sz="1400" u="sng" dirty="0">
                <a:hlinkClick r:id="rId3"/>
              </a:rPr>
              <a:t>http://dlxs.lib.wayne.edu/iamaman/</a:t>
            </a:r>
            <a:r>
              <a:rPr lang="en-US" sz="1400" b="1" u="sng" dirty="0"/>
              <a:t> 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u="sng" dirty="0" smtClean="0"/>
              <a:t>Videos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“At the River I Stand,”  California Newsreel (58:27) – access through Andersen Library, Films on </a:t>
            </a:r>
            <a:r>
              <a:rPr lang="en-US" sz="1400" dirty="0" smtClean="0"/>
              <a:t>Demand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“The Promised Land,” Eyes on the Prize series, part 2, #4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u="sng" dirty="0" smtClean="0"/>
              <a:t>Books </a:t>
            </a:r>
            <a:r>
              <a:rPr lang="en-US" sz="1400" b="1" u="sng" dirty="0"/>
              <a:t>&amp; Articles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err="1"/>
              <a:t>Beifuss</a:t>
            </a:r>
            <a:r>
              <a:rPr lang="en-US" sz="1400" dirty="0"/>
              <a:t>, Joan Turner.  </a:t>
            </a:r>
            <a:r>
              <a:rPr lang="en-US" sz="1400" i="1" dirty="0">
                <a:hlinkClick r:id="rId4"/>
              </a:rPr>
              <a:t>At The River I Stand : Memphis, The 1968 Strike, And Martin Luther King.</a:t>
            </a:r>
            <a:r>
              <a:rPr lang="en-US" sz="1400" dirty="0"/>
              <a:t> Brooklyn, N.Y. : Carlson Pub., 1989, </a:t>
            </a:r>
            <a:r>
              <a:rPr lang="en-US" sz="1400" dirty="0" smtClean="0"/>
              <a:t>1985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Estes, Steve. “I Am A Man?: Race, Masculinity, and the 1968 Memphis Sanitation Strike,” </a:t>
            </a:r>
            <a:r>
              <a:rPr lang="en-US" sz="1400" i="1" dirty="0"/>
              <a:t>Labor History</a:t>
            </a:r>
            <a:r>
              <a:rPr lang="en-US" sz="1400" dirty="0"/>
              <a:t>,  41:2 (May 2000): 153-171. [America: History and Life database</a:t>
            </a:r>
            <a:r>
              <a:rPr lang="en-US" sz="1400" dirty="0" smtClean="0"/>
              <a:t>]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Green, Laurie B. </a:t>
            </a:r>
            <a:r>
              <a:rPr lang="en-US" sz="1400" i="1" dirty="0"/>
              <a:t>Battling The Plantation Mentality : Memphis And The Black Freedom Struggle</a:t>
            </a:r>
            <a:r>
              <a:rPr lang="en-US" sz="1400" b="1" dirty="0"/>
              <a:t> </a:t>
            </a:r>
            <a:r>
              <a:rPr lang="en-US" sz="1400" dirty="0"/>
              <a:t>Chapel Hill : University of North Carolina Press, </a:t>
            </a:r>
            <a:r>
              <a:rPr lang="en-US" sz="1400" dirty="0" smtClean="0"/>
              <a:t>2007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Honey, Michael K. </a:t>
            </a:r>
            <a:r>
              <a:rPr lang="en-US" sz="1400" i="1" dirty="0" smtClean="0"/>
              <a:t>Going </a:t>
            </a:r>
            <a:r>
              <a:rPr lang="en-US" sz="1400" i="1" dirty="0"/>
              <a:t>Down Jericho Road: The Memphis Strike, Martin Luther King’s Last Campaign</a:t>
            </a:r>
            <a:r>
              <a:rPr lang="en-US" sz="1400" dirty="0"/>
              <a:t>.  New York : W.W. Norton &amp; Co., </a:t>
            </a:r>
            <a:r>
              <a:rPr lang="en-US" sz="1400" dirty="0" smtClean="0"/>
              <a:t>2007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Lawson, James. “Forty Years Since King: The Memphis Sanitation Strike, Labor Studies in </a:t>
            </a:r>
            <a:r>
              <a:rPr lang="en-US" sz="1400" i="1" dirty="0"/>
              <a:t>Working Class History</a:t>
            </a:r>
            <a:r>
              <a:rPr lang="en-US" sz="1400" dirty="0"/>
              <a:t>. 5:1 (Spring 2008): 8-13. </a:t>
            </a:r>
          </a:p>
          <a:p>
            <a:pPr>
              <a:spcBef>
                <a:spcPts val="600"/>
              </a:spcBef>
            </a:pPr>
            <a:r>
              <a:rPr lang="en-US" sz="1400" dirty="0" err="1"/>
              <a:t>Zieger</a:t>
            </a:r>
            <a:r>
              <a:rPr lang="en-US" sz="1400" dirty="0"/>
              <a:t>, Robert H</a:t>
            </a:r>
            <a:r>
              <a:rPr lang="en-US" sz="1400" i="1" dirty="0"/>
              <a:t>.  Southern Labor In Transition, 1940-1995</a:t>
            </a:r>
            <a:r>
              <a:rPr lang="en-US" sz="1400" dirty="0"/>
              <a:t>.  Knoxville : University Of Tennessee Press, 1997</a:t>
            </a:r>
          </a:p>
          <a:p>
            <a:pPr lvl="1" algn="ctr"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"/>
            <a:ext cx="1991890" cy="154170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7812" y="15834"/>
            <a:ext cx="9144000" cy="6858000"/>
          </a:xfrm>
          <a:prstGeom prst="frame">
            <a:avLst>
              <a:gd name="adj1" fmla="val 262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6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262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Mandell, Nikki D.</dc:creator>
  <cp:lastModifiedBy>Skrandzius, Chris</cp:lastModifiedBy>
  <cp:revision>3</cp:revision>
  <dcterms:created xsi:type="dcterms:W3CDTF">2015-09-03T17:16:33Z</dcterms:created>
  <dcterms:modified xsi:type="dcterms:W3CDTF">2020-06-19T17:58:50Z</dcterms:modified>
</cp:coreProperties>
</file>