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BE00-A648-466D-B681-3D81C144261E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C394-F7E6-4C58-A73B-C3CC4AFFB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81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BE00-A648-466D-B681-3D81C144261E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C394-F7E6-4C58-A73B-C3CC4AFFB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78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BE00-A648-466D-B681-3D81C144261E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C394-F7E6-4C58-A73B-C3CC4AFFB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8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BE00-A648-466D-B681-3D81C144261E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C394-F7E6-4C58-A73B-C3CC4AFFB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9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BE00-A648-466D-B681-3D81C144261E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C394-F7E6-4C58-A73B-C3CC4AFFB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BE00-A648-466D-B681-3D81C144261E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C394-F7E6-4C58-A73B-C3CC4AFFB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04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BE00-A648-466D-B681-3D81C144261E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C394-F7E6-4C58-A73B-C3CC4AFFB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68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BE00-A648-466D-B681-3D81C144261E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C394-F7E6-4C58-A73B-C3CC4AFFB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95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BE00-A648-466D-B681-3D81C144261E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C394-F7E6-4C58-A73B-C3CC4AFFB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66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BE00-A648-466D-B681-3D81C144261E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C394-F7E6-4C58-A73B-C3CC4AFFB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72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BE00-A648-466D-B681-3D81C144261E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C394-F7E6-4C58-A73B-C3CC4AFFB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4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EBE00-A648-466D-B681-3D81C144261E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4C394-F7E6-4C58-A73B-C3CC4AFFB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8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memberingvincentchin.com/" TargetMode="External"/><Relationship Id="rId2" Type="http://schemas.openxmlformats.org/officeDocument/2006/relationships/hyperlink" Target="http://www.asian-nation.org/racism.s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56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69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36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82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71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7709" y="228600"/>
            <a:ext cx="9143999" cy="672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pPr lvl="1"/>
            <a:r>
              <a:rPr lang="en-US" b="1" dirty="0"/>
              <a:t> </a:t>
            </a:r>
            <a:r>
              <a:rPr lang="en-US" sz="2000" b="1" dirty="0" smtClean="0"/>
              <a:t>Learn </a:t>
            </a:r>
            <a:r>
              <a:rPr lang="en-US" sz="2000" b="1" dirty="0"/>
              <a:t>More </a:t>
            </a:r>
            <a:r>
              <a:rPr lang="en-US" sz="2000" b="1" dirty="0" smtClean="0"/>
              <a:t>About: THE </a:t>
            </a:r>
            <a:r>
              <a:rPr lang="en-US" sz="2000" b="1" dirty="0" smtClean="0"/>
              <a:t>VINCENT CHIN STORY</a:t>
            </a:r>
            <a:endParaRPr lang="en-US" sz="2000" dirty="0"/>
          </a:p>
          <a:p>
            <a:r>
              <a:rPr lang="en-US" b="1" dirty="0"/>
              <a:t> </a:t>
            </a:r>
            <a:endParaRPr lang="en-US" sz="1600" dirty="0"/>
          </a:p>
          <a:p>
            <a:pPr lvl="1"/>
            <a:r>
              <a:rPr lang="en-US" sz="1600" b="1" u="sng" dirty="0" smtClean="0"/>
              <a:t>On-Line</a:t>
            </a:r>
            <a:endParaRPr lang="en-US" sz="1600" dirty="0"/>
          </a:p>
          <a:p>
            <a:pPr lvl="1">
              <a:spcBef>
                <a:spcPts val="600"/>
              </a:spcBef>
            </a:pPr>
            <a:r>
              <a:rPr lang="en-US" sz="1600" dirty="0" smtClean="0"/>
              <a:t>Anti-Asian Racism and Violence, Asian Nation - </a:t>
            </a:r>
            <a:r>
              <a:rPr lang="en-US" sz="1600" dirty="0" smtClean="0">
                <a:hlinkClick r:id="rId2"/>
              </a:rPr>
              <a:t>http://www.asian-nation.org/racism.shtml</a:t>
            </a:r>
            <a:r>
              <a:rPr lang="en-US" sz="1600" dirty="0" smtClean="0"/>
              <a:t> 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Remembering Vincent Chin - </a:t>
            </a:r>
            <a:r>
              <a:rPr lang="en-US" sz="1600" dirty="0" smtClean="0">
                <a:solidFill>
                  <a:srgbClr val="FF0000"/>
                </a:solidFill>
                <a:hlinkClick r:id="rId3"/>
              </a:rPr>
              <a:t>http://www.rememberingvincentchin.com/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endParaRPr lang="en-US" sz="1600" dirty="0">
              <a:solidFill>
                <a:srgbClr val="FF0000"/>
              </a:solidFill>
            </a:endParaRPr>
          </a:p>
          <a:p>
            <a:pPr lvl="1"/>
            <a:r>
              <a:rPr lang="en-US" sz="1600" dirty="0" smtClean="0"/>
              <a:t> </a:t>
            </a:r>
            <a:endParaRPr lang="en-US" sz="1600" dirty="0"/>
          </a:p>
          <a:p>
            <a:pPr lvl="1"/>
            <a:r>
              <a:rPr lang="en-US" sz="1600" b="1" u="sng" dirty="0" smtClean="0"/>
              <a:t>Videos</a:t>
            </a:r>
            <a:endParaRPr lang="en-US" sz="1600" dirty="0"/>
          </a:p>
          <a:p>
            <a:pPr lvl="1"/>
            <a:r>
              <a:rPr lang="en-US" sz="1600" dirty="0" smtClean="0"/>
              <a:t>Who Killed Vincent Chin? Produced for PBS - DVD </a:t>
            </a:r>
            <a:r>
              <a:rPr lang="en-US" sz="1600" dirty="0"/>
              <a:t>Anderson Library call # </a:t>
            </a:r>
            <a:r>
              <a:rPr lang="en-US" sz="1600" dirty="0" smtClean="0"/>
              <a:t>HT1521 .W461 2009 </a:t>
            </a:r>
            <a:r>
              <a:rPr lang="en-US" sz="1600" b="1" dirty="0"/>
              <a:t> </a:t>
            </a:r>
            <a:endParaRPr lang="en-US" sz="1600" b="1" dirty="0" smtClean="0"/>
          </a:p>
          <a:p>
            <a:pPr lvl="1"/>
            <a:r>
              <a:rPr lang="en-US" sz="1600" dirty="0" smtClean="0"/>
              <a:t>Vincent Who? Produced by Asian Pacific Americans for Progress  </a:t>
            </a:r>
          </a:p>
          <a:p>
            <a:pPr lvl="1"/>
            <a:endParaRPr lang="en-US" sz="1600" dirty="0"/>
          </a:p>
          <a:p>
            <a:pPr lvl="1"/>
            <a:r>
              <a:rPr lang="en-US" sz="1600" b="1" u="sng" dirty="0" smtClean="0"/>
              <a:t>Books </a:t>
            </a:r>
            <a:r>
              <a:rPr lang="en-US" sz="1600" b="1" u="sng" dirty="0"/>
              <a:t>&amp; </a:t>
            </a:r>
            <a:r>
              <a:rPr lang="en-US" sz="1600" b="1" u="sng" dirty="0" smtClean="0"/>
              <a:t>Articles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Chou, Rosalind and </a:t>
            </a:r>
            <a:r>
              <a:rPr lang="en-US" sz="1600" dirty="0" err="1" smtClean="0"/>
              <a:t>Feagin</a:t>
            </a:r>
            <a:r>
              <a:rPr lang="en-US" sz="1600" dirty="0" smtClean="0"/>
              <a:t>, Joe. </a:t>
            </a:r>
            <a:r>
              <a:rPr lang="en-US" sz="1600" i="1" dirty="0" smtClean="0"/>
              <a:t>The Myth of the Model Minority: Asian Americans Facing Raci</a:t>
            </a:r>
            <a:r>
              <a:rPr lang="en-US" sz="1600" dirty="0" smtClean="0"/>
              <a:t>sm. Boulder, CO: Paradigm Publishers, 2020.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Darden, Joe T. </a:t>
            </a:r>
            <a:r>
              <a:rPr lang="en-US" sz="1600" i="1" dirty="0" smtClean="0"/>
              <a:t>Detroit Race Riots, Racial Conflicts, and Efforts to Bridge the Racial Divide</a:t>
            </a:r>
            <a:r>
              <a:rPr lang="en-US" sz="1600" dirty="0" smtClean="0"/>
              <a:t>. East Lansing, MI: Michigan State University Press, 2013. Ch. 7.</a:t>
            </a:r>
          </a:p>
          <a:p>
            <a:pPr lvl="1">
              <a:spcBef>
                <a:spcPts val="600"/>
              </a:spcBef>
            </a:pPr>
            <a:r>
              <a:rPr lang="en-US" sz="1600" dirty="0" err="1" smtClean="0"/>
              <a:t>Tchen</a:t>
            </a:r>
            <a:r>
              <a:rPr lang="en-US" sz="1600" dirty="0" smtClean="0"/>
              <a:t>, John </a:t>
            </a:r>
            <a:r>
              <a:rPr lang="en-US" sz="1600" dirty="0" err="1" smtClean="0"/>
              <a:t>Kuo</a:t>
            </a:r>
            <a:r>
              <a:rPr lang="en-US" sz="1600" dirty="0" smtClean="0"/>
              <a:t> Wei and Yeats, Dylan. </a:t>
            </a:r>
            <a:r>
              <a:rPr lang="en-US" sz="1600" i="1" dirty="0" smtClean="0"/>
              <a:t>Yellow Peril!: An Archive of Anti-Asian Fear</a:t>
            </a:r>
            <a:r>
              <a:rPr lang="en-US" sz="1600" dirty="0" smtClean="0"/>
              <a:t>. Brooklyn, NY: Verso, 2014.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Wu, Frank. “Embracing Mistaken Identity: How the Vincent Chin Case Unified Asian Americans. </a:t>
            </a:r>
            <a:r>
              <a:rPr lang="en-US" sz="1600" i="1" dirty="0" smtClean="0">
                <a:effectLst/>
              </a:rPr>
              <a:t>Asian American Policy Review</a:t>
            </a:r>
            <a:r>
              <a:rPr lang="en-US" sz="1600" dirty="0" smtClean="0">
                <a:effectLst/>
              </a:rPr>
              <a:t>. (2010) </a:t>
            </a:r>
            <a:r>
              <a:rPr lang="en-US" sz="1600" dirty="0" smtClean="0"/>
              <a:t>Vol. 19: 17-22.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Zia, Helen. </a:t>
            </a:r>
            <a:r>
              <a:rPr lang="en-US" sz="1600" i="1" dirty="0" smtClean="0"/>
              <a:t>Asian American Dreams: The Emergence of an American People</a:t>
            </a:r>
            <a:r>
              <a:rPr lang="en-US" sz="1600" dirty="0" smtClean="0"/>
              <a:t>. New York: Farrar, Straus &amp; Giroux, 2000. pp. 55-81. </a:t>
            </a:r>
            <a:endParaRPr lang="en-US" sz="1600" dirty="0"/>
          </a:p>
          <a:p>
            <a:pPr lvl="1"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28600"/>
            <a:ext cx="1991890" cy="1541703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17812" y="15834"/>
            <a:ext cx="9144000" cy="6858000"/>
          </a:xfrm>
          <a:prstGeom prst="frame">
            <a:avLst>
              <a:gd name="adj1" fmla="val 2629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144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UW-Whitewater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Mandell, Nikki D.</dc:creator>
  <cp:lastModifiedBy>Mandell, Nikki D.</cp:lastModifiedBy>
  <cp:revision>8</cp:revision>
  <dcterms:created xsi:type="dcterms:W3CDTF">2015-09-03T17:24:09Z</dcterms:created>
  <dcterms:modified xsi:type="dcterms:W3CDTF">2015-09-03T18:16:00Z</dcterms:modified>
</cp:coreProperties>
</file>