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6" r:id="rId3"/>
    <p:sldId id="257" r:id="rId4"/>
    <p:sldId id="258" r:id="rId5"/>
    <p:sldId id="260" r:id="rId6"/>
    <p:sldId id="261" r:id="rId7"/>
    <p:sldId id="269" r:id="rId8"/>
    <p:sldId id="262" r:id="rId9"/>
    <p:sldId id="263" r:id="rId10"/>
    <p:sldId id="264" r:id="rId11"/>
    <p:sldId id="266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04893-6624-48C6-A9CB-3FC947132785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15BA3-F5DB-4DF5-9268-E6068B40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6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15BA3-F5DB-4DF5-9268-E6068B40B0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E236-3AEF-463B-803B-BE06818B2B2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6461-63A4-4F56-8CF5-C61FE8B7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2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E236-3AEF-463B-803B-BE06818B2B2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6461-63A4-4F56-8CF5-C61FE8B7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5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E236-3AEF-463B-803B-BE06818B2B2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6461-63A4-4F56-8CF5-C61FE8B7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E236-3AEF-463B-803B-BE06818B2B2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6461-63A4-4F56-8CF5-C61FE8B7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8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E236-3AEF-463B-803B-BE06818B2B2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6461-63A4-4F56-8CF5-C61FE8B7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8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E236-3AEF-463B-803B-BE06818B2B2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6461-63A4-4F56-8CF5-C61FE8B7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8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E236-3AEF-463B-803B-BE06818B2B2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6461-63A4-4F56-8CF5-C61FE8B7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2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E236-3AEF-463B-803B-BE06818B2B2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6461-63A4-4F56-8CF5-C61FE8B7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E236-3AEF-463B-803B-BE06818B2B2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6461-63A4-4F56-8CF5-C61FE8B7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5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E236-3AEF-463B-803B-BE06818B2B2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6461-63A4-4F56-8CF5-C61FE8B7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2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E236-3AEF-463B-803B-BE06818B2B2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6461-63A4-4F56-8CF5-C61FE8B7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5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4E236-3AEF-463B-803B-BE06818B2B24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6461-63A4-4F56-8CF5-C61FE8B7D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9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133600"/>
            <a:ext cx="6629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WHITEWATER VOICES: SAY WHAT?</a:t>
            </a:r>
          </a:p>
          <a:p>
            <a:pPr algn="ctr"/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Sponsored by the UWW International Students Association, April 2015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foreign-born students reflect on things their American-born peers have said to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them</a:t>
            </a:r>
          </a:p>
          <a:p>
            <a:pPr algn="ctr"/>
            <a:r>
              <a:rPr lang="en-US" sz="1400" dirty="0" smtClean="0"/>
              <a:t>   </a:t>
            </a:r>
            <a:endParaRPr lang="en-US" sz="1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ndelln\AppData\Local\Microsoft\Windows\Temporary Internet Files\Content.IE5\J27U8VSH\Ikumi Ohashi Ja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16164"/>
            <a:ext cx="4568428" cy="68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257800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Ikumi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Ohashi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 is from Japan. She is majoring in English and this is her last semester in Whitewater.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Ikumi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speaks Japanese and English. </a:t>
            </a:r>
          </a:p>
        </p:txBody>
      </p:sp>
    </p:spTree>
    <p:extLst>
      <p:ext uri="{BB962C8B-B14F-4D97-AF65-F5344CB8AC3E}">
        <p14:creationId xmlns:p14="http://schemas.microsoft.com/office/powerpoint/2010/main" val="11420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ndelln\AppData\Local\Microsoft\Windows\Temporary Internet Files\Content.IE5\IBKZDT6F\DIKALO Af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36945"/>
            <a:ext cx="4014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1816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Dikalo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 Chie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 is from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Bafoussam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, Cameroon. He is majoring in IT/Supply Chain Management. He speaks French, and English.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Dikalo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will be graduating this spring. Congratulations! </a:t>
            </a:r>
          </a:p>
        </p:txBody>
      </p:sp>
    </p:spTree>
    <p:extLst>
      <p:ext uri="{BB962C8B-B14F-4D97-AF65-F5344CB8AC3E}">
        <p14:creationId xmlns:p14="http://schemas.microsoft.com/office/powerpoint/2010/main" val="41507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ndelln\AppData\Local\Microsoft\Windows\Temporary Internet Files\Content.IE5\YJ5ZUFI3\CarolVenezu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09" y="-6927"/>
            <a:ext cx="4575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572000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Carol Alvarez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 is from Venezuela. She is currently a junior majoring in Accounting with a minor in Mandarin Chinese language and culture. She currently works at the tutoring center as a Spanish tutor. Carol speaks Spanish, English, and she is in on the process of learning Chinese. She will be going to China this summer. Best of luck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ndelln\AppData\Local\Microsoft\Windows\Temporary Internet Files\Content.IE5\6UO0OH7B\Christian Seidel Sw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6324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Christian Seidel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 is from Sweden. He is majoring in Physical Education and has been part of Wheelchair team since fall 2014. Christian speaks Swedish, German, Danish, Italian and English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ndelln\AppData\Local\Microsoft\Windows\Temporary Internet Files\Content.IE5\J27U8VSH\estefania m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0" y="-34636"/>
            <a:ext cx="8855840" cy="590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Estefania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Mora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is from Mexico. She is currently a junior pursuing a major in Accounting with a minor in Economics. She is currently working as a Fiscal and Economic Research Center Assistant. Estefania also works at the Elementary school and her success has led her to become a Corporate Management Intern at KPMG and a future Residence Hall here on campus. Estefania speaks Spanish and English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267200"/>
            <a:ext cx="167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>
                    <a:lumMod val="65000"/>
                  </a:schemeClr>
                </a:solidFill>
              </a:rPr>
              <a:t>Eleana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1">
                    <a:lumMod val="65000"/>
                  </a:schemeClr>
                </a:solidFill>
              </a:rPr>
              <a:t>Alvarez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 from Venezuela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She is majoring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in Finance with an Emphasis in Financial Planning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and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 minor in Economics.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Eleana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speaks 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Spanish and English. </a:t>
            </a: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6879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ndelln\AppData\Local\Microsoft\Windows\Temporary Internet Files\Content.IE5\6UO0OH7B\Anto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36945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142181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Toni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Lohmeyer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 is from Bonn, Germany. She is currently pursuing her Master’s Degree in Communication science. She is planning on going back after this semester and continues her studies at Philipps-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Universität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Marburg. Toni speaks German, English, and some Dutch.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ndelln\AppData\Local\Microsoft\Windows\Temporary Internet Files\Content.IE5\J27U8VSH\Shirin Bouzari Iran Teher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248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Shirin</a:t>
            </a:r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Bouzari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 is from Teheran, Iran.  She is majoring in International Studies with an Emphasis in Public Diplomacy.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Shirin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speaks Farsi, English, and Arabic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ndelln\AppData\Local\Microsoft\Windows\Temporary Internet Files\Content.IE5\YJ5ZUFI3\Lina Pashkova Saint Petersburg Rus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248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Lina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Pashkova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 is from Russia. She is majoring in Accounting with a minor in French. Lina speaks Russian, English, French, and Spanish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ndelln\AppData\Local\Microsoft\Windows\Temporary Internet Files\Content.IE5\J27U8VSH\Japane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13855"/>
            <a:ext cx="3671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1816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Yukiko Yamaguchi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is originally from Japan. She is a Teaching Assistant for Japanese language here at UW-Whitewater. Yukiko speaks Japanese and English.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andelln\AppData\Local\Microsoft\Windows\Temporary Internet Files\Content.IE5\IBKZDT6F\Phuong Nguyen Vietn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0292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Phuong Nguyen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 is originally from Vietnam. He is majoring in Accounting and currently works at the tutoring center as a math tutor and he also works at the UC as an audit assistant.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ndelln\AppData\Local\Microsoft\Windows\Temporary Internet Files\Content.IE5\YJ5ZUFI3\Nana Mariam Maiga M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9152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126263"/>
            <a:ext cx="7915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Nana Mariam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is from Bamako,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Mali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. She is majoring in International Studies with an Emphasis in Public Diplomacy and a minor in Spanish. Nana currently works at the tutoring center as a writing tutor. Nana speaks English, French, Bambara and Spanish. </a:t>
            </a:r>
          </a:p>
        </p:txBody>
      </p:sp>
    </p:spTree>
    <p:extLst>
      <p:ext uri="{BB962C8B-B14F-4D97-AF65-F5344CB8AC3E}">
        <p14:creationId xmlns:p14="http://schemas.microsoft.com/office/powerpoint/2010/main" val="15466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ndelln\AppData\Local\Microsoft\Windows\Temporary Internet Files\Content.IE5\6UO0OH7B\Leah Weltzien M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248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Leah </a:t>
            </a:r>
            <a:r>
              <a:rPr lang="en-US" sz="1400" b="1" dirty="0" err="1">
                <a:solidFill>
                  <a:schemeClr val="bg1">
                    <a:lumMod val="65000"/>
                  </a:schemeClr>
                </a:solidFill>
              </a:rPr>
              <a:t>Weltzien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 is originally from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Mali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. She is majoring in Elementary Education with a minor in French and ESL. She currently works at the children's center on campus. Leah speaks German, English, and French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221</Words>
  <Application>Microsoft Office PowerPoint</Application>
  <PresentationFormat>On-screen Show (4:3)</PresentationFormat>
  <Paragraphs>24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UW-Whitewater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Mandell, Nikki D.</dc:creator>
  <cp:lastModifiedBy>Mandell, Nikki D.</cp:lastModifiedBy>
  <cp:revision>16</cp:revision>
  <dcterms:created xsi:type="dcterms:W3CDTF">2015-04-21T16:36:54Z</dcterms:created>
  <dcterms:modified xsi:type="dcterms:W3CDTF">2015-09-04T19:06:12Z</dcterms:modified>
</cp:coreProperties>
</file>