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632D87"/>
    <a:srgbClr val="5D1484"/>
    <a:srgbClr val="B990FF"/>
    <a:srgbClr val="9E41E0"/>
    <a:srgbClr val="6E21E1"/>
    <a:srgbClr val="6F0FFF"/>
    <a:srgbClr val="CF00E0"/>
    <a:srgbClr val="FFFFFF"/>
    <a:srgbClr val="501073"/>
    <a:srgbClr val="F9F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7"/>
    <p:restoredTop sz="94341"/>
  </p:normalViewPr>
  <p:slideViewPr>
    <p:cSldViewPr snapToGrid="0" snapToObjects="1">
      <p:cViewPr varScale="1">
        <p:scale>
          <a:sx n="109" d="100"/>
          <a:sy n="109" d="100"/>
        </p:scale>
        <p:origin x="826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5B965-A8EE-AD48-A2E3-37EC50DE0BA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787F5-9DFB-0746-8D73-54CCDAD5A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767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B8583-905C-D946-B388-9274B0F1751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1FC9B-542E-0841-BE22-7283FF225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55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1FC9B-542E-0841-BE22-7283FF2254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66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2044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42157"/>
            <a:ext cx="6400800" cy="742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1" y="4904186"/>
            <a:ext cx="2074719" cy="230441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ABF959F8-94F1-5E4F-959D-42EDCFEE3BA2}" type="datetime1">
              <a:rPr lang="en-US" smtClean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69656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11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6935" y="486078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E8203E6-F22B-C34E-B756-8EEB45C0AB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133173"/>
            <a:ext cx="2912918" cy="5542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24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 sz="20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 sz="18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 sz="18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4857102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83073EE9-9A9B-E54C-A74D-EF56A5AB1B08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57102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11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57102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E8203E6-F22B-C34E-B756-8EEB45C0AB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743" y="4418643"/>
            <a:ext cx="1856830" cy="353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13177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20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 sz="18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 sz="16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 sz="16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13177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20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 sz="18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 sz="16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 sz="16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4857102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83073EE9-9A9B-E54C-A74D-EF56A5AB1B08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57102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11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57102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E8203E6-F22B-C34E-B756-8EEB45C0AB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743" y="4418643"/>
            <a:ext cx="1856830" cy="353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19263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8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 sz="18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 sz="18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 sz="18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719263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8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 sz="18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 sz="18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 sz="18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4857102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83073EE9-9A9B-E54C-A74D-EF56A5AB1B08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57102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11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57102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E8203E6-F22B-C34E-B756-8EEB45C0AB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1719263"/>
            <a:ext cx="40401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646612" y="1719263"/>
            <a:ext cx="40401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743" y="4418643"/>
            <a:ext cx="1856830" cy="353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361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4857102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83073EE9-9A9B-E54C-A74D-EF56A5AB1B08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57102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11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57102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E8203E6-F22B-C34E-B756-8EEB45C0AB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743" y="4418643"/>
            <a:ext cx="1856830" cy="353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4857102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83073EE9-9A9B-E54C-A74D-EF56A5AB1B08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57102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11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57102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E8203E6-F22B-C34E-B756-8EEB45C0AB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743" y="4418643"/>
            <a:ext cx="1856830" cy="353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4857102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83073EE9-9A9B-E54C-A74D-EF56A5AB1B08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57102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11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57102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3E8203E6-F22B-C34E-B756-8EEB45C0AB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743" y="4418643"/>
            <a:ext cx="1856830" cy="353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717" y="1916264"/>
            <a:ext cx="5221884" cy="993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 idx="4294967295"/>
          </p:nvPr>
        </p:nvSpPr>
        <p:spPr>
          <a:xfrm>
            <a:off x="0" y="565793"/>
            <a:ext cx="9144000" cy="1101725"/>
          </a:xfrm>
          <a:prstGeom prst="rect">
            <a:avLst/>
          </a:prstGeo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Fall 2020 Pulse Survey on Technology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FC86DD-A46D-F74A-B9B4-431F7A01A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841985"/>
            <a:ext cx="2912918" cy="554242"/>
          </a:xfrm>
          <a:prstGeom prst="rect">
            <a:avLst/>
          </a:prstGeom>
        </p:spPr>
      </p:pic>
      <p:sp>
        <p:nvSpPr>
          <p:cNvPr id="5" name="Title 21">
            <a:extLst>
              <a:ext uri="{FF2B5EF4-FFF2-40B4-BE49-F238E27FC236}">
                <a16:creationId xmlns:a16="http://schemas.microsoft.com/office/drawing/2014/main" id="{3D28AFD5-B5A2-2B4D-A823-4D2EC6E9DAFE}"/>
              </a:ext>
            </a:extLst>
          </p:cNvPr>
          <p:cNvSpPr txBox="1">
            <a:spLocks/>
          </p:cNvSpPr>
          <p:nvPr/>
        </p:nvSpPr>
        <p:spPr>
          <a:xfrm>
            <a:off x="0" y="1636255"/>
            <a:ext cx="9144000" cy="63894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600" dirty="0">
                <a:solidFill>
                  <a:schemeClr val="bg1"/>
                </a:solidFill>
              </a:rPr>
              <a:t>STUDENT SURVEY RESULTS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179899C-CBC2-CB4A-882C-F20083E4B378}"/>
              </a:ext>
            </a:extLst>
          </p:cNvPr>
          <p:cNvCxnSpPr>
            <a:cxnSpLocks/>
          </p:cNvCxnSpPr>
          <p:nvPr/>
        </p:nvCxnSpPr>
        <p:spPr>
          <a:xfrm>
            <a:off x="640080" y="1587277"/>
            <a:ext cx="7822276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7CBEB2-71DB-DC4A-820A-B6D5EB9A3B39}"/>
              </a:ext>
            </a:extLst>
          </p:cNvPr>
          <p:cNvCxnSpPr>
            <a:cxnSpLocks/>
          </p:cNvCxnSpPr>
          <p:nvPr/>
        </p:nvCxnSpPr>
        <p:spPr>
          <a:xfrm>
            <a:off x="640080" y="2152542"/>
            <a:ext cx="7822276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21">
            <a:extLst>
              <a:ext uri="{FF2B5EF4-FFF2-40B4-BE49-F238E27FC236}">
                <a16:creationId xmlns:a16="http://schemas.microsoft.com/office/drawing/2014/main" id="{65B13F51-B80C-864A-AD2F-142958CE6D15}"/>
              </a:ext>
            </a:extLst>
          </p:cNvPr>
          <p:cNvSpPr txBox="1">
            <a:spLocks/>
          </p:cNvSpPr>
          <p:nvPr/>
        </p:nvSpPr>
        <p:spPr>
          <a:xfrm>
            <a:off x="0" y="4134874"/>
            <a:ext cx="9144000" cy="100862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/>
              <a:t>Data represents results of the “Fall 2020 Pulse Survey on Technology” survey administered to students enrolled during </a:t>
            </a:r>
          </a:p>
          <a:p>
            <a:r>
              <a:rPr lang="en-US" sz="1050" dirty="0"/>
              <a:t>Fall 2020 (October 12-19). With a response rate of 21% of the survey population, results provide insights into students’ </a:t>
            </a:r>
          </a:p>
          <a:p>
            <a:r>
              <a:rPr lang="en-US" sz="1050" dirty="0"/>
              <a:t>adaptation to changed course modalities as a result of COVID-19 and other issues related to course access </a:t>
            </a:r>
          </a:p>
          <a:p>
            <a:r>
              <a:rPr lang="en-US" sz="1050" dirty="0"/>
              <a:t>and the learning environment.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5B2E9B-4F9F-6C4A-AA68-1F8095078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60" y="1230630"/>
            <a:ext cx="63627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6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6E4397-8906-5C4E-B509-DA1643B80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0" y="384810"/>
            <a:ext cx="73533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7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ED7316-AEF8-694C-BA45-653A7033F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" y="391160"/>
            <a:ext cx="80899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3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9EA08F-CBB3-1E42-A639-FE3FC956C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6942" y="-1470843"/>
            <a:ext cx="9562454" cy="738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CF1A72-EADA-954F-BE5F-926D3A240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" y="374650"/>
            <a:ext cx="80645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9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B28B97-AF16-D44A-B23B-3F12577AA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" y="381000"/>
            <a:ext cx="83693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8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19789</TotalTime>
  <Words>75</Words>
  <Application>Microsoft Office PowerPoint</Application>
  <PresentationFormat>On-screen Show (16:9)</PresentationFormat>
  <Paragraphs>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Georgia</vt:lpstr>
      <vt:lpstr>Office Theme</vt:lpstr>
      <vt:lpstr>Fall 2020 Pulse Survey on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UW-Whitewater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UWW Staff</dc:creator>
  <cp:keywords/>
  <dc:description/>
  <cp:lastModifiedBy>Schwabrow, Lynsey</cp:lastModifiedBy>
  <cp:revision>859</cp:revision>
  <cp:lastPrinted>2020-04-28T17:56:42Z</cp:lastPrinted>
  <dcterms:created xsi:type="dcterms:W3CDTF">2015-08-18T01:59:12Z</dcterms:created>
  <dcterms:modified xsi:type="dcterms:W3CDTF">2020-12-02T13:49:52Z</dcterms:modified>
  <cp:category/>
</cp:coreProperties>
</file>