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69" r:id="rId12"/>
    <p:sldId id="270" r:id="rId13"/>
    <p:sldId id="271" r:id="rId14"/>
    <p:sldId id="272" r:id="rId15"/>
    <p:sldId id="264" r:id="rId16"/>
    <p:sldId id="265" r:id="rId17"/>
    <p:sldId id="266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12B28C-7E5B-4549-A1FB-F80B28EB525E}" v="2" dt="2026-02-10T18:47:37.1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rnat, Tiffany" userId="9dde671e-b267-4883-8787-4f2bbb3d1b9c" providerId="ADAL" clId="{865963CD-19ED-4B1F-9A11-1C572D1EE1B9}"/>
    <pc:docChg chg="undo custSel modSld">
      <pc:chgData name="Pernat, Tiffany" userId="9dde671e-b267-4883-8787-4f2bbb3d1b9c" providerId="ADAL" clId="{865963CD-19ED-4B1F-9A11-1C572D1EE1B9}" dt="2026-02-10T18:49:07.298" v="91" actId="26606"/>
      <pc:docMkLst>
        <pc:docMk/>
      </pc:docMkLst>
      <pc:sldChg chg="modSp">
        <pc:chgData name="Pernat, Tiffany" userId="9dde671e-b267-4883-8787-4f2bbb3d1b9c" providerId="ADAL" clId="{865963CD-19ED-4B1F-9A11-1C572D1EE1B9}" dt="2026-02-10T18:41:33.273" v="0"/>
        <pc:sldMkLst>
          <pc:docMk/>
          <pc:sldMk cId="2594337200" sldId="256"/>
        </pc:sldMkLst>
        <pc:spChg chg="mod">
          <ac:chgData name="Pernat, Tiffany" userId="9dde671e-b267-4883-8787-4f2bbb3d1b9c" providerId="ADAL" clId="{865963CD-19ED-4B1F-9A11-1C572D1EE1B9}" dt="2026-02-10T18:41:33.273" v="0"/>
          <ac:spMkLst>
            <pc:docMk/>
            <pc:sldMk cId="2594337200" sldId="256"/>
            <ac:spMk id="2" creationId="{B822C849-4FAC-2010-6964-5FE65D5C1B31}"/>
          </ac:spMkLst>
        </pc:spChg>
        <pc:spChg chg="mod">
          <ac:chgData name="Pernat, Tiffany" userId="9dde671e-b267-4883-8787-4f2bbb3d1b9c" providerId="ADAL" clId="{865963CD-19ED-4B1F-9A11-1C572D1EE1B9}" dt="2026-02-10T18:41:33.273" v="0"/>
          <ac:spMkLst>
            <pc:docMk/>
            <pc:sldMk cId="2594337200" sldId="256"/>
            <ac:spMk id="3" creationId="{CC7C02BF-550A-5596-92F6-6074473A3B1B}"/>
          </ac:spMkLst>
        </pc:spChg>
      </pc:sldChg>
      <pc:sldChg chg="addSp delSp modSp mod setBg">
        <pc:chgData name="Pernat, Tiffany" userId="9dde671e-b267-4883-8787-4f2bbb3d1b9c" providerId="ADAL" clId="{865963CD-19ED-4B1F-9A11-1C572D1EE1B9}" dt="2026-02-10T18:41:40.795" v="5" actId="26606"/>
        <pc:sldMkLst>
          <pc:docMk/>
          <pc:sldMk cId="774196774" sldId="257"/>
        </pc:sldMkLst>
        <pc:spChg chg="mod">
          <ac:chgData name="Pernat, Tiffany" userId="9dde671e-b267-4883-8787-4f2bbb3d1b9c" providerId="ADAL" clId="{865963CD-19ED-4B1F-9A11-1C572D1EE1B9}" dt="2026-02-10T18:41:40.795" v="5" actId="26606"/>
          <ac:spMkLst>
            <pc:docMk/>
            <pc:sldMk cId="774196774" sldId="257"/>
            <ac:spMk id="2" creationId="{1C6A8202-1C16-E599-5C40-30FE4FA44ED8}"/>
          </ac:spMkLst>
        </pc:spChg>
        <pc:spChg chg="del mod">
          <ac:chgData name="Pernat, Tiffany" userId="9dde671e-b267-4883-8787-4f2bbb3d1b9c" providerId="ADAL" clId="{865963CD-19ED-4B1F-9A11-1C572D1EE1B9}" dt="2026-02-10T18:41:40.795" v="5" actId="26606"/>
          <ac:spMkLst>
            <pc:docMk/>
            <pc:sldMk cId="774196774" sldId="257"/>
            <ac:spMk id="3" creationId="{824D3705-E827-3C69-0A15-48F11D68B80D}"/>
          </ac:spMkLst>
        </pc:spChg>
        <pc:spChg chg="add">
          <ac:chgData name="Pernat, Tiffany" userId="9dde671e-b267-4883-8787-4f2bbb3d1b9c" providerId="ADAL" clId="{865963CD-19ED-4B1F-9A11-1C572D1EE1B9}" dt="2026-02-10T18:41:40.795" v="5" actId="26606"/>
          <ac:spMkLst>
            <pc:docMk/>
            <pc:sldMk cId="774196774" sldId="257"/>
            <ac:spMk id="18" creationId="{CC28BCC9-4093-4FD5-83EB-7EC297F51396}"/>
          </ac:spMkLst>
        </pc:spChg>
        <pc:grpChg chg="add">
          <ac:chgData name="Pernat, Tiffany" userId="9dde671e-b267-4883-8787-4f2bbb3d1b9c" providerId="ADAL" clId="{865963CD-19ED-4B1F-9A11-1C572D1EE1B9}" dt="2026-02-10T18:41:40.795" v="5" actId="26606"/>
          <ac:grpSpMkLst>
            <pc:docMk/>
            <pc:sldMk cId="774196774" sldId="257"/>
            <ac:grpSpMk id="9" creationId="{08BCF048-8940-4354-B9EC-5AD74E283CE3}"/>
          </ac:grpSpMkLst>
        </pc:grpChg>
        <pc:graphicFrameChg chg="add">
          <ac:chgData name="Pernat, Tiffany" userId="9dde671e-b267-4883-8787-4f2bbb3d1b9c" providerId="ADAL" clId="{865963CD-19ED-4B1F-9A11-1C572D1EE1B9}" dt="2026-02-10T18:41:40.795" v="5" actId="26606"/>
          <ac:graphicFrameMkLst>
            <pc:docMk/>
            <pc:sldMk cId="774196774" sldId="257"/>
            <ac:graphicFrameMk id="5" creationId="{4A5BF2A4-10A5-2654-87DC-7734D2E960A3}"/>
          </ac:graphicFrameMkLst>
        </pc:graphicFrameChg>
      </pc:sldChg>
      <pc:sldChg chg="addSp delSp modSp mod setBg">
        <pc:chgData name="Pernat, Tiffany" userId="9dde671e-b267-4883-8787-4f2bbb3d1b9c" providerId="ADAL" clId="{865963CD-19ED-4B1F-9A11-1C572D1EE1B9}" dt="2026-02-10T18:41:59.844" v="6" actId="26606"/>
        <pc:sldMkLst>
          <pc:docMk/>
          <pc:sldMk cId="2015279809" sldId="258"/>
        </pc:sldMkLst>
        <pc:spChg chg="mod">
          <ac:chgData name="Pernat, Tiffany" userId="9dde671e-b267-4883-8787-4f2bbb3d1b9c" providerId="ADAL" clId="{865963CD-19ED-4B1F-9A11-1C572D1EE1B9}" dt="2026-02-10T18:41:59.844" v="6" actId="26606"/>
          <ac:spMkLst>
            <pc:docMk/>
            <pc:sldMk cId="2015279809" sldId="258"/>
            <ac:spMk id="2" creationId="{82CE1332-4788-8C90-B2C7-01761A3252E7}"/>
          </ac:spMkLst>
        </pc:spChg>
        <pc:spChg chg="del mod">
          <ac:chgData name="Pernat, Tiffany" userId="9dde671e-b267-4883-8787-4f2bbb3d1b9c" providerId="ADAL" clId="{865963CD-19ED-4B1F-9A11-1C572D1EE1B9}" dt="2026-02-10T18:41:59.844" v="6" actId="26606"/>
          <ac:spMkLst>
            <pc:docMk/>
            <pc:sldMk cId="2015279809" sldId="258"/>
            <ac:spMk id="3" creationId="{A11F70F8-A4C4-9FA9-7C6A-16B85F46A720}"/>
          </ac:spMkLst>
        </pc:spChg>
        <pc:spChg chg="add">
          <ac:chgData name="Pernat, Tiffany" userId="9dde671e-b267-4883-8787-4f2bbb3d1b9c" providerId="ADAL" clId="{865963CD-19ED-4B1F-9A11-1C572D1EE1B9}" dt="2026-02-10T18:41:59.844" v="6" actId="26606"/>
          <ac:spMkLst>
            <pc:docMk/>
            <pc:sldMk cId="2015279809" sldId="258"/>
            <ac:spMk id="18" creationId="{CC28BCC9-4093-4FD5-83EB-7EC297F51396}"/>
          </ac:spMkLst>
        </pc:spChg>
        <pc:grpChg chg="add">
          <ac:chgData name="Pernat, Tiffany" userId="9dde671e-b267-4883-8787-4f2bbb3d1b9c" providerId="ADAL" clId="{865963CD-19ED-4B1F-9A11-1C572D1EE1B9}" dt="2026-02-10T18:41:59.844" v="6" actId="26606"/>
          <ac:grpSpMkLst>
            <pc:docMk/>
            <pc:sldMk cId="2015279809" sldId="258"/>
            <ac:grpSpMk id="9" creationId="{08BCF048-8940-4354-B9EC-5AD74E283CE3}"/>
          </ac:grpSpMkLst>
        </pc:grpChg>
        <pc:graphicFrameChg chg="add">
          <ac:chgData name="Pernat, Tiffany" userId="9dde671e-b267-4883-8787-4f2bbb3d1b9c" providerId="ADAL" clId="{865963CD-19ED-4B1F-9A11-1C572D1EE1B9}" dt="2026-02-10T18:41:59.844" v="6" actId="26606"/>
          <ac:graphicFrameMkLst>
            <pc:docMk/>
            <pc:sldMk cId="2015279809" sldId="258"/>
            <ac:graphicFrameMk id="5" creationId="{D62F8369-A528-F2F8-9E6B-0EFE9BC29023}"/>
          </ac:graphicFrameMkLst>
        </pc:graphicFrameChg>
      </pc:sldChg>
      <pc:sldChg chg="addSp modSp mod setBg setClrOvrMap">
        <pc:chgData name="Pernat, Tiffany" userId="9dde671e-b267-4883-8787-4f2bbb3d1b9c" providerId="ADAL" clId="{865963CD-19ED-4B1F-9A11-1C572D1EE1B9}" dt="2026-02-10T18:45:58.713" v="64" actId="1076"/>
        <pc:sldMkLst>
          <pc:docMk/>
          <pc:sldMk cId="1424293588" sldId="259"/>
        </pc:sldMkLst>
        <pc:spChg chg="mod">
          <ac:chgData name="Pernat, Tiffany" userId="9dde671e-b267-4883-8787-4f2bbb3d1b9c" providerId="ADAL" clId="{865963CD-19ED-4B1F-9A11-1C572D1EE1B9}" dt="2026-02-10T18:45:58.713" v="64" actId="1076"/>
          <ac:spMkLst>
            <pc:docMk/>
            <pc:sldMk cId="1424293588" sldId="259"/>
            <ac:spMk id="2" creationId="{2E9A2094-8C4B-D465-689E-011A4EAF8B04}"/>
          </ac:spMkLst>
        </pc:spChg>
        <pc:spChg chg="mod ord">
          <ac:chgData name="Pernat, Tiffany" userId="9dde671e-b267-4883-8787-4f2bbb3d1b9c" providerId="ADAL" clId="{865963CD-19ED-4B1F-9A11-1C572D1EE1B9}" dt="2026-02-10T18:43:18.983" v="28" actId="14100"/>
          <ac:spMkLst>
            <pc:docMk/>
            <pc:sldMk cId="1424293588" sldId="259"/>
            <ac:spMk id="3" creationId="{5E98818F-E5AB-8CB7-0CB7-345867EF70F6}"/>
          </ac:spMkLst>
        </pc:spChg>
        <pc:spChg chg="add">
          <ac:chgData name="Pernat, Tiffany" userId="9dde671e-b267-4883-8787-4f2bbb3d1b9c" providerId="ADAL" clId="{865963CD-19ED-4B1F-9A11-1C572D1EE1B9}" dt="2026-02-10T18:42:56.293" v="12" actId="26606"/>
          <ac:spMkLst>
            <pc:docMk/>
            <pc:sldMk cId="1424293588" sldId="259"/>
            <ac:spMk id="10" creationId="{643780CE-2BE5-46F6-97B2-60DF30217ED3}"/>
          </ac:spMkLst>
        </pc:spChg>
        <pc:spChg chg="add">
          <ac:chgData name="Pernat, Tiffany" userId="9dde671e-b267-4883-8787-4f2bbb3d1b9c" providerId="ADAL" clId="{865963CD-19ED-4B1F-9A11-1C572D1EE1B9}" dt="2026-02-10T18:42:56.293" v="12" actId="26606"/>
          <ac:spMkLst>
            <pc:docMk/>
            <pc:sldMk cId="1424293588" sldId="259"/>
            <ac:spMk id="12" creationId="{61A87A49-68E6-459E-A5A6-46229FF42125}"/>
          </ac:spMkLst>
        </pc:spChg>
        <pc:spChg chg="add">
          <ac:chgData name="Pernat, Tiffany" userId="9dde671e-b267-4883-8787-4f2bbb3d1b9c" providerId="ADAL" clId="{865963CD-19ED-4B1F-9A11-1C572D1EE1B9}" dt="2026-02-10T18:42:56.293" v="12" actId="26606"/>
          <ac:spMkLst>
            <pc:docMk/>
            <pc:sldMk cId="1424293588" sldId="259"/>
            <ac:spMk id="14" creationId="{F6ACD5FC-CAFE-48EB-B765-60EED2E052F0}"/>
          </ac:spMkLst>
        </pc:spChg>
        <pc:spChg chg="add">
          <ac:chgData name="Pernat, Tiffany" userId="9dde671e-b267-4883-8787-4f2bbb3d1b9c" providerId="ADAL" clId="{865963CD-19ED-4B1F-9A11-1C572D1EE1B9}" dt="2026-02-10T18:42:56.293" v="12" actId="26606"/>
          <ac:spMkLst>
            <pc:docMk/>
            <pc:sldMk cId="1424293588" sldId="259"/>
            <ac:spMk id="16" creationId="{9F33B405-D785-4738-B1C0-6A0AA5E98286}"/>
          </ac:spMkLst>
        </pc:spChg>
        <pc:spChg chg="add">
          <ac:chgData name="Pernat, Tiffany" userId="9dde671e-b267-4883-8787-4f2bbb3d1b9c" providerId="ADAL" clId="{865963CD-19ED-4B1F-9A11-1C572D1EE1B9}" dt="2026-02-10T18:42:56.293" v="12" actId="26606"/>
          <ac:spMkLst>
            <pc:docMk/>
            <pc:sldMk cId="1424293588" sldId="259"/>
            <ac:spMk id="18" creationId="{4233DC0E-DE6C-4FB6-A529-51B162641AB8}"/>
          </ac:spMkLst>
        </pc:spChg>
        <pc:spChg chg="add">
          <ac:chgData name="Pernat, Tiffany" userId="9dde671e-b267-4883-8787-4f2bbb3d1b9c" providerId="ADAL" clId="{865963CD-19ED-4B1F-9A11-1C572D1EE1B9}" dt="2026-02-10T18:42:56.293" v="12" actId="26606"/>
          <ac:spMkLst>
            <pc:docMk/>
            <pc:sldMk cId="1424293588" sldId="259"/>
            <ac:spMk id="20" creationId="{3870477F-E451-4BC3-863F-0E2FC572884B}"/>
          </ac:spMkLst>
        </pc:spChg>
        <pc:spChg chg="add">
          <ac:chgData name="Pernat, Tiffany" userId="9dde671e-b267-4883-8787-4f2bbb3d1b9c" providerId="ADAL" clId="{865963CD-19ED-4B1F-9A11-1C572D1EE1B9}" dt="2026-02-10T18:42:56.293" v="12" actId="26606"/>
          <ac:spMkLst>
            <pc:docMk/>
            <pc:sldMk cId="1424293588" sldId="259"/>
            <ac:spMk id="22" creationId="{B4A81DE1-E2BC-4A31-99EE-71350421B0EA}"/>
          </ac:spMkLst>
        </pc:spChg>
        <pc:picChg chg="add mod">
          <ac:chgData name="Pernat, Tiffany" userId="9dde671e-b267-4883-8787-4f2bbb3d1b9c" providerId="ADAL" clId="{865963CD-19ED-4B1F-9A11-1C572D1EE1B9}" dt="2026-02-10T18:43:02.773" v="14" actId="27614"/>
          <ac:picMkLst>
            <pc:docMk/>
            <pc:sldMk cId="1424293588" sldId="259"/>
            <ac:picMk id="5" creationId="{31E55315-9CD8-EE27-3EB3-D4AFEAF9AA62}"/>
          </ac:picMkLst>
        </pc:picChg>
      </pc:sldChg>
      <pc:sldChg chg="addSp delSp modSp mod setBg">
        <pc:chgData name="Pernat, Tiffany" userId="9dde671e-b267-4883-8787-4f2bbb3d1b9c" providerId="ADAL" clId="{865963CD-19ED-4B1F-9A11-1C572D1EE1B9}" dt="2026-02-10T18:46:27.862" v="67" actId="26606"/>
        <pc:sldMkLst>
          <pc:docMk/>
          <pc:sldMk cId="999057900" sldId="260"/>
        </pc:sldMkLst>
        <pc:spChg chg="mod">
          <ac:chgData name="Pernat, Tiffany" userId="9dde671e-b267-4883-8787-4f2bbb3d1b9c" providerId="ADAL" clId="{865963CD-19ED-4B1F-9A11-1C572D1EE1B9}" dt="2026-02-10T18:46:27.862" v="67" actId="26606"/>
          <ac:spMkLst>
            <pc:docMk/>
            <pc:sldMk cId="999057900" sldId="260"/>
            <ac:spMk id="2" creationId="{10B1734B-97C0-E021-64CC-8101BBB0C55F}"/>
          </ac:spMkLst>
        </pc:spChg>
        <pc:spChg chg="add del mod">
          <ac:chgData name="Pernat, Tiffany" userId="9dde671e-b267-4883-8787-4f2bbb3d1b9c" providerId="ADAL" clId="{865963CD-19ED-4B1F-9A11-1C572D1EE1B9}" dt="2026-02-10T18:46:27.862" v="67" actId="26606"/>
          <ac:spMkLst>
            <pc:docMk/>
            <pc:sldMk cId="999057900" sldId="260"/>
            <ac:spMk id="3" creationId="{57E076F0-3172-2E4F-E886-FA7EEAFF5198}"/>
          </ac:spMkLst>
        </pc:spChg>
        <pc:spChg chg="add">
          <ac:chgData name="Pernat, Tiffany" userId="9dde671e-b267-4883-8787-4f2bbb3d1b9c" providerId="ADAL" clId="{865963CD-19ED-4B1F-9A11-1C572D1EE1B9}" dt="2026-02-10T18:46:27.862" v="67" actId="26606"/>
          <ac:spMkLst>
            <pc:docMk/>
            <pc:sldMk cId="999057900" sldId="260"/>
            <ac:spMk id="8" creationId="{324E43EB-867C-4B35-9A5C-E435157C7297}"/>
          </ac:spMkLst>
        </pc:spChg>
        <pc:spChg chg="add del">
          <ac:chgData name="Pernat, Tiffany" userId="9dde671e-b267-4883-8787-4f2bbb3d1b9c" providerId="ADAL" clId="{865963CD-19ED-4B1F-9A11-1C572D1EE1B9}" dt="2026-02-10T18:46:27.852" v="66" actId="26606"/>
          <ac:spMkLst>
            <pc:docMk/>
            <pc:sldMk cId="999057900" sldId="260"/>
            <ac:spMk id="18" creationId="{CC28BCC9-4093-4FD5-83EB-7EC297F51396}"/>
          </ac:spMkLst>
        </pc:spChg>
        <pc:spChg chg="add">
          <ac:chgData name="Pernat, Tiffany" userId="9dde671e-b267-4883-8787-4f2bbb3d1b9c" providerId="ADAL" clId="{865963CD-19ED-4B1F-9A11-1C572D1EE1B9}" dt="2026-02-10T18:46:27.862" v="67" actId="26606"/>
          <ac:spMkLst>
            <pc:docMk/>
            <pc:sldMk cId="999057900" sldId="260"/>
            <ac:spMk id="20" creationId="{A7C0F5DA-B59F-4F13-8BB8-FFD8F2C572BC}"/>
          </ac:spMkLst>
        </pc:spChg>
        <pc:spChg chg="add">
          <ac:chgData name="Pernat, Tiffany" userId="9dde671e-b267-4883-8787-4f2bbb3d1b9c" providerId="ADAL" clId="{865963CD-19ED-4B1F-9A11-1C572D1EE1B9}" dt="2026-02-10T18:46:27.862" v="67" actId="26606"/>
          <ac:spMkLst>
            <pc:docMk/>
            <pc:sldMk cId="999057900" sldId="260"/>
            <ac:spMk id="21" creationId="{9CEA1DEC-CC9E-4776-9E08-048A15BFA6CA}"/>
          </ac:spMkLst>
        </pc:spChg>
        <pc:spChg chg="add">
          <ac:chgData name="Pernat, Tiffany" userId="9dde671e-b267-4883-8787-4f2bbb3d1b9c" providerId="ADAL" clId="{865963CD-19ED-4B1F-9A11-1C572D1EE1B9}" dt="2026-02-10T18:46:27.862" v="67" actId="26606"/>
          <ac:spMkLst>
            <pc:docMk/>
            <pc:sldMk cId="999057900" sldId="260"/>
            <ac:spMk id="22" creationId="{9CE399CF-F4B8-4832-A8CB-B93F6B1EF44B}"/>
          </ac:spMkLst>
        </pc:spChg>
        <pc:spChg chg="add">
          <ac:chgData name="Pernat, Tiffany" userId="9dde671e-b267-4883-8787-4f2bbb3d1b9c" providerId="ADAL" clId="{865963CD-19ED-4B1F-9A11-1C572D1EE1B9}" dt="2026-02-10T18:46:27.862" v="67" actId="26606"/>
          <ac:spMkLst>
            <pc:docMk/>
            <pc:sldMk cId="999057900" sldId="260"/>
            <ac:spMk id="23" creationId="{1F23E73A-FDC8-462C-83C1-3AA8961449CF}"/>
          </ac:spMkLst>
        </pc:spChg>
        <pc:spChg chg="add">
          <ac:chgData name="Pernat, Tiffany" userId="9dde671e-b267-4883-8787-4f2bbb3d1b9c" providerId="ADAL" clId="{865963CD-19ED-4B1F-9A11-1C572D1EE1B9}" dt="2026-02-10T18:46:27.862" v="67" actId="26606"/>
          <ac:spMkLst>
            <pc:docMk/>
            <pc:sldMk cId="999057900" sldId="260"/>
            <ac:spMk id="24" creationId="{57E076F0-3172-2E4F-E886-FA7EEAFF5198}"/>
          </ac:spMkLst>
        </pc:spChg>
        <pc:grpChg chg="add del">
          <ac:chgData name="Pernat, Tiffany" userId="9dde671e-b267-4883-8787-4f2bbb3d1b9c" providerId="ADAL" clId="{865963CD-19ED-4B1F-9A11-1C572D1EE1B9}" dt="2026-02-10T18:46:27.852" v="66" actId="26606"/>
          <ac:grpSpMkLst>
            <pc:docMk/>
            <pc:sldMk cId="999057900" sldId="260"/>
            <ac:grpSpMk id="9" creationId="{08BCF048-8940-4354-B9EC-5AD74E283CE3}"/>
          </ac:grpSpMkLst>
        </pc:grpChg>
        <pc:graphicFrameChg chg="add del">
          <ac:chgData name="Pernat, Tiffany" userId="9dde671e-b267-4883-8787-4f2bbb3d1b9c" providerId="ADAL" clId="{865963CD-19ED-4B1F-9A11-1C572D1EE1B9}" dt="2026-02-10T18:46:27.852" v="66" actId="26606"/>
          <ac:graphicFrameMkLst>
            <pc:docMk/>
            <pc:sldMk cId="999057900" sldId="260"/>
            <ac:graphicFrameMk id="5" creationId="{7A8B4849-6A3B-1678-6FAA-CAEFA955A63B}"/>
          </ac:graphicFrameMkLst>
        </pc:graphicFrameChg>
      </pc:sldChg>
      <pc:sldChg chg="addSp delSp modSp mod setBg setClrOvrMap">
        <pc:chgData name="Pernat, Tiffany" userId="9dde671e-b267-4883-8787-4f2bbb3d1b9c" providerId="ADAL" clId="{865963CD-19ED-4B1F-9A11-1C572D1EE1B9}" dt="2026-02-10T18:47:02.383" v="74" actId="26606"/>
        <pc:sldMkLst>
          <pc:docMk/>
          <pc:sldMk cId="1079460709" sldId="261"/>
        </pc:sldMkLst>
        <pc:spChg chg="mod">
          <ac:chgData name="Pernat, Tiffany" userId="9dde671e-b267-4883-8787-4f2bbb3d1b9c" providerId="ADAL" clId="{865963CD-19ED-4B1F-9A11-1C572D1EE1B9}" dt="2026-02-10T18:47:02.383" v="74" actId="26606"/>
          <ac:spMkLst>
            <pc:docMk/>
            <pc:sldMk cId="1079460709" sldId="261"/>
            <ac:spMk id="2" creationId="{774225C8-CB26-5782-8C7A-F2AC162A2622}"/>
          </ac:spMkLst>
        </pc:spChg>
        <pc:spChg chg="add del mod">
          <ac:chgData name="Pernat, Tiffany" userId="9dde671e-b267-4883-8787-4f2bbb3d1b9c" providerId="ADAL" clId="{865963CD-19ED-4B1F-9A11-1C572D1EE1B9}" dt="2026-02-10T18:47:02.383" v="74" actId="26606"/>
          <ac:spMkLst>
            <pc:docMk/>
            <pc:sldMk cId="1079460709" sldId="261"/>
            <ac:spMk id="3" creationId="{1B38B55C-9875-88FF-5A63-092C6B59C18F}"/>
          </ac:spMkLst>
        </pc:spChg>
        <pc:spChg chg="add del">
          <ac:chgData name="Pernat, Tiffany" userId="9dde671e-b267-4883-8787-4f2bbb3d1b9c" providerId="ADAL" clId="{865963CD-19ED-4B1F-9A11-1C572D1EE1B9}" dt="2026-02-10T18:47:02.383" v="74" actId="26606"/>
          <ac:spMkLst>
            <pc:docMk/>
            <pc:sldMk cId="1079460709" sldId="261"/>
            <ac:spMk id="8" creationId="{324E43EB-867C-4B35-9A5C-E435157C7297}"/>
          </ac:spMkLst>
        </pc:spChg>
        <pc:spChg chg="add del">
          <ac:chgData name="Pernat, Tiffany" userId="9dde671e-b267-4883-8787-4f2bbb3d1b9c" providerId="ADAL" clId="{865963CD-19ED-4B1F-9A11-1C572D1EE1B9}" dt="2026-02-10T18:47:02.383" v="74" actId="26606"/>
          <ac:spMkLst>
            <pc:docMk/>
            <pc:sldMk cId="1079460709" sldId="261"/>
            <ac:spMk id="10" creationId="{A7C0F5DA-B59F-4F13-8BB8-FFD8F2C572BC}"/>
          </ac:spMkLst>
        </pc:spChg>
        <pc:spChg chg="add del">
          <ac:chgData name="Pernat, Tiffany" userId="9dde671e-b267-4883-8787-4f2bbb3d1b9c" providerId="ADAL" clId="{865963CD-19ED-4B1F-9A11-1C572D1EE1B9}" dt="2026-02-10T18:47:02.383" v="74" actId="26606"/>
          <ac:spMkLst>
            <pc:docMk/>
            <pc:sldMk cId="1079460709" sldId="261"/>
            <ac:spMk id="12" creationId="{9CEA1DEC-CC9E-4776-9E08-048A15BFA6CA}"/>
          </ac:spMkLst>
        </pc:spChg>
        <pc:spChg chg="add del">
          <ac:chgData name="Pernat, Tiffany" userId="9dde671e-b267-4883-8787-4f2bbb3d1b9c" providerId="ADAL" clId="{865963CD-19ED-4B1F-9A11-1C572D1EE1B9}" dt="2026-02-10T18:47:02.383" v="74" actId="26606"/>
          <ac:spMkLst>
            <pc:docMk/>
            <pc:sldMk cId="1079460709" sldId="261"/>
            <ac:spMk id="14" creationId="{9CE399CF-F4B8-4832-A8CB-B93F6B1EF44B}"/>
          </ac:spMkLst>
        </pc:spChg>
        <pc:spChg chg="add del">
          <ac:chgData name="Pernat, Tiffany" userId="9dde671e-b267-4883-8787-4f2bbb3d1b9c" providerId="ADAL" clId="{865963CD-19ED-4B1F-9A11-1C572D1EE1B9}" dt="2026-02-10T18:47:02.383" v="74" actId="26606"/>
          <ac:spMkLst>
            <pc:docMk/>
            <pc:sldMk cId="1079460709" sldId="261"/>
            <ac:spMk id="16" creationId="{1F23E73A-FDC8-462C-83C1-3AA8961449CF}"/>
          </ac:spMkLst>
        </pc:spChg>
        <pc:spChg chg="add del">
          <ac:chgData name="Pernat, Tiffany" userId="9dde671e-b267-4883-8787-4f2bbb3d1b9c" providerId="ADAL" clId="{865963CD-19ED-4B1F-9A11-1C572D1EE1B9}" dt="2026-02-10T18:46:59.271" v="71" actId="26606"/>
          <ac:spMkLst>
            <pc:docMk/>
            <pc:sldMk cId="1079460709" sldId="261"/>
            <ac:spMk id="31" creationId="{CC28BCC9-4093-4FD5-83EB-7EC297F51396}"/>
          </ac:spMkLst>
        </pc:spChg>
        <pc:spChg chg="add del">
          <ac:chgData name="Pernat, Tiffany" userId="9dde671e-b267-4883-8787-4f2bbb3d1b9c" providerId="ADAL" clId="{865963CD-19ED-4B1F-9A11-1C572D1EE1B9}" dt="2026-02-10T18:47:02.333" v="73" actId="26606"/>
          <ac:spMkLst>
            <pc:docMk/>
            <pc:sldMk cId="1079460709" sldId="261"/>
            <ac:spMk id="36" creationId="{F9ED434F-8767-46CC-B26B-5AF62FF01E66}"/>
          </ac:spMkLst>
        </pc:spChg>
        <pc:spChg chg="add">
          <ac:chgData name="Pernat, Tiffany" userId="9dde671e-b267-4883-8787-4f2bbb3d1b9c" providerId="ADAL" clId="{865963CD-19ED-4B1F-9A11-1C572D1EE1B9}" dt="2026-02-10T18:47:02.383" v="74" actId="26606"/>
          <ac:spMkLst>
            <pc:docMk/>
            <pc:sldMk cId="1079460709" sldId="261"/>
            <ac:spMk id="40" creationId="{CC28BCC9-4093-4FD5-83EB-7EC297F51396}"/>
          </ac:spMkLst>
        </pc:spChg>
        <pc:grpChg chg="add del">
          <ac:chgData name="Pernat, Tiffany" userId="9dde671e-b267-4883-8787-4f2bbb3d1b9c" providerId="ADAL" clId="{865963CD-19ED-4B1F-9A11-1C572D1EE1B9}" dt="2026-02-10T18:46:59.271" v="71" actId="26606"/>
          <ac:grpSpMkLst>
            <pc:docMk/>
            <pc:sldMk cId="1079460709" sldId="261"/>
            <ac:grpSpMk id="22" creationId="{08BCF048-8940-4354-B9EC-5AD74E283CE3}"/>
          </ac:grpSpMkLst>
        </pc:grpChg>
        <pc:grpChg chg="add del">
          <ac:chgData name="Pernat, Tiffany" userId="9dde671e-b267-4883-8787-4f2bbb3d1b9c" providerId="ADAL" clId="{865963CD-19ED-4B1F-9A11-1C572D1EE1B9}" dt="2026-02-10T18:47:02.333" v="73" actId="26606"/>
          <ac:grpSpMkLst>
            <pc:docMk/>
            <pc:sldMk cId="1079460709" sldId="261"/>
            <ac:grpSpMk id="33" creationId="{2F448CB3-7B4F-45D7-B7C0-DF553DF61453}"/>
          </ac:grpSpMkLst>
        </pc:grpChg>
        <pc:grpChg chg="add">
          <ac:chgData name="Pernat, Tiffany" userId="9dde671e-b267-4883-8787-4f2bbb3d1b9c" providerId="ADAL" clId="{865963CD-19ED-4B1F-9A11-1C572D1EE1B9}" dt="2026-02-10T18:47:02.383" v="74" actId="26606"/>
          <ac:grpSpMkLst>
            <pc:docMk/>
            <pc:sldMk cId="1079460709" sldId="261"/>
            <ac:grpSpMk id="39" creationId="{08BCF048-8940-4354-B9EC-5AD74E283CE3}"/>
          </ac:grpSpMkLst>
        </pc:grpChg>
        <pc:graphicFrameChg chg="add del">
          <ac:chgData name="Pernat, Tiffany" userId="9dde671e-b267-4883-8787-4f2bbb3d1b9c" providerId="ADAL" clId="{865963CD-19ED-4B1F-9A11-1C572D1EE1B9}" dt="2026-02-10T18:46:59.271" v="71" actId="26606"/>
          <ac:graphicFrameMkLst>
            <pc:docMk/>
            <pc:sldMk cId="1079460709" sldId="261"/>
            <ac:graphicFrameMk id="18" creationId="{0CC53F5C-2D79-7788-2DFF-91D099705896}"/>
          </ac:graphicFrameMkLst>
        </pc:graphicFrameChg>
        <pc:graphicFrameChg chg="add del">
          <ac:chgData name="Pernat, Tiffany" userId="9dde671e-b267-4883-8787-4f2bbb3d1b9c" providerId="ADAL" clId="{865963CD-19ED-4B1F-9A11-1C572D1EE1B9}" dt="2026-02-10T18:47:02.333" v="73" actId="26606"/>
          <ac:graphicFrameMkLst>
            <pc:docMk/>
            <pc:sldMk cId="1079460709" sldId="261"/>
            <ac:graphicFrameMk id="37" creationId="{309B8BD0-3617-85E9-3ABC-5BE7A16F1711}"/>
          </ac:graphicFrameMkLst>
        </pc:graphicFrameChg>
        <pc:graphicFrameChg chg="add">
          <ac:chgData name="Pernat, Tiffany" userId="9dde671e-b267-4883-8787-4f2bbb3d1b9c" providerId="ADAL" clId="{865963CD-19ED-4B1F-9A11-1C572D1EE1B9}" dt="2026-02-10T18:47:02.383" v="74" actId="26606"/>
          <ac:graphicFrameMkLst>
            <pc:docMk/>
            <pc:sldMk cId="1079460709" sldId="261"/>
            <ac:graphicFrameMk id="41" creationId="{0CC53F5C-2D79-7788-2DFF-91D099705896}"/>
          </ac:graphicFrameMkLst>
        </pc:graphicFrameChg>
      </pc:sldChg>
      <pc:sldChg chg="addSp delSp modSp mod setBg setClrOvrMap">
        <pc:chgData name="Pernat, Tiffany" userId="9dde671e-b267-4883-8787-4f2bbb3d1b9c" providerId="ADAL" clId="{865963CD-19ED-4B1F-9A11-1C572D1EE1B9}" dt="2026-02-10T18:46:48.022" v="69" actId="26606"/>
        <pc:sldMkLst>
          <pc:docMk/>
          <pc:sldMk cId="1250579667" sldId="262"/>
        </pc:sldMkLst>
        <pc:spChg chg="mod">
          <ac:chgData name="Pernat, Tiffany" userId="9dde671e-b267-4883-8787-4f2bbb3d1b9c" providerId="ADAL" clId="{865963CD-19ED-4B1F-9A11-1C572D1EE1B9}" dt="2026-02-10T18:46:48.022" v="69" actId="26606"/>
          <ac:spMkLst>
            <pc:docMk/>
            <pc:sldMk cId="1250579667" sldId="262"/>
            <ac:spMk id="2" creationId="{89805A06-7E21-A922-5B2C-CC0BCDE112B8}"/>
          </ac:spMkLst>
        </pc:spChg>
        <pc:spChg chg="del mod">
          <ac:chgData name="Pernat, Tiffany" userId="9dde671e-b267-4883-8787-4f2bbb3d1b9c" providerId="ADAL" clId="{865963CD-19ED-4B1F-9A11-1C572D1EE1B9}" dt="2026-02-10T18:46:48.022" v="69" actId="26606"/>
          <ac:spMkLst>
            <pc:docMk/>
            <pc:sldMk cId="1250579667" sldId="262"/>
            <ac:spMk id="3" creationId="{C82F3850-0886-9087-3FC6-373736D68171}"/>
          </ac:spMkLst>
        </pc:spChg>
        <pc:spChg chg="add">
          <ac:chgData name="Pernat, Tiffany" userId="9dde671e-b267-4883-8787-4f2bbb3d1b9c" providerId="ADAL" clId="{865963CD-19ED-4B1F-9A11-1C572D1EE1B9}" dt="2026-02-10T18:46:48.022" v="69" actId="26606"/>
          <ac:spMkLst>
            <pc:docMk/>
            <pc:sldMk cId="1250579667" sldId="262"/>
            <ac:spMk id="13" creationId="{F9ED434F-8767-46CC-B26B-5AF62FF01E66}"/>
          </ac:spMkLst>
        </pc:spChg>
        <pc:grpChg chg="add">
          <ac:chgData name="Pernat, Tiffany" userId="9dde671e-b267-4883-8787-4f2bbb3d1b9c" providerId="ADAL" clId="{865963CD-19ED-4B1F-9A11-1C572D1EE1B9}" dt="2026-02-10T18:46:48.022" v="69" actId="26606"/>
          <ac:grpSpMkLst>
            <pc:docMk/>
            <pc:sldMk cId="1250579667" sldId="262"/>
            <ac:grpSpMk id="9" creationId="{2F448CB3-7B4F-45D7-B7C0-DF553DF61453}"/>
          </ac:grpSpMkLst>
        </pc:grpChg>
        <pc:graphicFrameChg chg="add">
          <ac:chgData name="Pernat, Tiffany" userId="9dde671e-b267-4883-8787-4f2bbb3d1b9c" providerId="ADAL" clId="{865963CD-19ED-4B1F-9A11-1C572D1EE1B9}" dt="2026-02-10T18:46:48.022" v="69" actId="26606"/>
          <ac:graphicFrameMkLst>
            <pc:docMk/>
            <pc:sldMk cId="1250579667" sldId="262"/>
            <ac:graphicFrameMk id="5" creationId="{4C705BD3-9D56-D06D-259C-4E1FC18313A6}"/>
          </ac:graphicFrameMkLst>
        </pc:graphicFrameChg>
      </pc:sldChg>
      <pc:sldChg chg="addSp delSp modSp mod setBg">
        <pc:chgData name="Pernat, Tiffany" userId="9dde671e-b267-4883-8787-4f2bbb3d1b9c" providerId="ADAL" clId="{865963CD-19ED-4B1F-9A11-1C572D1EE1B9}" dt="2026-02-10T18:47:09.090" v="75" actId="26606"/>
        <pc:sldMkLst>
          <pc:docMk/>
          <pc:sldMk cId="438880422" sldId="263"/>
        </pc:sldMkLst>
        <pc:spChg chg="mod">
          <ac:chgData name="Pernat, Tiffany" userId="9dde671e-b267-4883-8787-4f2bbb3d1b9c" providerId="ADAL" clId="{865963CD-19ED-4B1F-9A11-1C572D1EE1B9}" dt="2026-02-10T18:47:09.090" v="75" actId="26606"/>
          <ac:spMkLst>
            <pc:docMk/>
            <pc:sldMk cId="438880422" sldId="263"/>
            <ac:spMk id="2" creationId="{586B39AC-2B8E-A13F-6628-74F2F87CC822}"/>
          </ac:spMkLst>
        </pc:spChg>
        <pc:spChg chg="del mod">
          <ac:chgData name="Pernat, Tiffany" userId="9dde671e-b267-4883-8787-4f2bbb3d1b9c" providerId="ADAL" clId="{865963CD-19ED-4B1F-9A11-1C572D1EE1B9}" dt="2026-02-10T18:47:09.090" v="75" actId="26606"/>
          <ac:spMkLst>
            <pc:docMk/>
            <pc:sldMk cId="438880422" sldId="263"/>
            <ac:spMk id="3" creationId="{8F72E614-0ED8-A5D4-8301-34D86A8CFD84}"/>
          </ac:spMkLst>
        </pc:spChg>
        <pc:spChg chg="add">
          <ac:chgData name="Pernat, Tiffany" userId="9dde671e-b267-4883-8787-4f2bbb3d1b9c" providerId="ADAL" clId="{865963CD-19ED-4B1F-9A11-1C572D1EE1B9}" dt="2026-02-10T18:47:09.090" v="75" actId="26606"/>
          <ac:spMkLst>
            <pc:docMk/>
            <pc:sldMk cId="438880422" sldId="263"/>
            <ac:spMk id="18" creationId="{CC28BCC9-4093-4FD5-83EB-7EC297F51396}"/>
          </ac:spMkLst>
        </pc:spChg>
        <pc:grpChg chg="add">
          <ac:chgData name="Pernat, Tiffany" userId="9dde671e-b267-4883-8787-4f2bbb3d1b9c" providerId="ADAL" clId="{865963CD-19ED-4B1F-9A11-1C572D1EE1B9}" dt="2026-02-10T18:47:09.090" v="75" actId="26606"/>
          <ac:grpSpMkLst>
            <pc:docMk/>
            <pc:sldMk cId="438880422" sldId="263"/>
            <ac:grpSpMk id="9" creationId="{08BCF048-8940-4354-B9EC-5AD74E283CE3}"/>
          </ac:grpSpMkLst>
        </pc:grpChg>
        <pc:graphicFrameChg chg="add">
          <ac:chgData name="Pernat, Tiffany" userId="9dde671e-b267-4883-8787-4f2bbb3d1b9c" providerId="ADAL" clId="{865963CD-19ED-4B1F-9A11-1C572D1EE1B9}" dt="2026-02-10T18:47:09.090" v="75" actId="26606"/>
          <ac:graphicFrameMkLst>
            <pc:docMk/>
            <pc:sldMk cId="438880422" sldId="263"/>
            <ac:graphicFrameMk id="5" creationId="{6B577388-1A57-EEE1-2B72-908FE0D6E968}"/>
          </ac:graphicFrameMkLst>
        </pc:graphicFrameChg>
      </pc:sldChg>
      <pc:sldChg chg="addSp delSp modSp mod setBg">
        <pc:chgData name="Pernat, Tiffany" userId="9dde671e-b267-4883-8787-4f2bbb3d1b9c" providerId="ADAL" clId="{865963CD-19ED-4B1F-9A11-1C572D1EE1B9}" dt="2026-02-10T18:48:48.452" v="88" actId="26606"/>
        <pc:sldMkLst>
          <pc:docMk/>
          <pc:sldMk cId="581424932" sldId="264"/>
        </pc:sldMkLst>
        <pc:spChg chg="mod">
          <ac:chgData name="Pernat, Tiffany" userId="9dde671e-b267-4883-8787-4f2bbb3d1b9c" providerId="ADAL" clId="{865963CD-19ED-4B1F-9A11-1C572D1EE1B9}" dt="2026-02-10T18:48:48.452" v="88" actId="26606"/>
          <ac:spMkLst>
            <pc:docMk/>
            <pc:sldMk cId="581424932" sldId="264"/>
            <ac:spMk id="2" creationId="{5027D91A-4150-D623-41D1-691D55CDC4A7}"/>
          </ac:spMkLst>
        </pc:spChg>
        <pc:spChg chg="del mod">
          <ac:chgData name="Pernat, Tiffany" userId="9dde671e-b267-4883-8787-4f2bbb3d1b9c" providerId="ADAL" clId="{865963CD-19ED-4B1F-9A11-1C572D1EE1B9}" dt="2026-02-10T18:48:48.452" v="88" actId="26606"/>
          <ac:spMkLst>
            <pc:docMk/>
            <pc:sldMk cId="581424932" sldId="264"/>
            <ac:spMk id="3" creationId="{18B48170-3657-B478-DB7B-D25FD8E5E4C2}"/>
          </ac:spMkLst>
        </pc:spChg>
        <pc:graphicFrameChg chg="add">
          <ac:chgData name="Pernat, Tiffany" userId="9dde671e-b267-4883-8787-4f2bbb3d1b9c" providerId="ADAL" clId="{865963CD-19ED-4B1F-9A11-1C572D1EE1B9}" dt="2026-02-10T18:48:48.452" v="88" actId="26606"/>
          <ac:graphicFrameMkLst>
            <pc:docMk/>
            <pc:sldMk cId="581424932" sldId="264"/>
            <ac:graphicFrameMk id="5" creationId="{8534CE78-4125-CC5E-CC2B-AF669241F421}"/>
          </ac:graphicFrameMkLst>
        </pc:graphicFrameChg>
      </pc:sldChg>
      <pc:sldChg chg="addSp delSp modSp mod setBg">
        <pc:chgData name="Pernat, Tiffany" userId="9dde671e-b267-4883-8787-4f2bbb3d1b9c" providerId="ADAL" clId="{865963CD-19ED-4B1F-9A11-1C572D1EE1B9}" dt="2026-02-10T18:48:55.282" v="89" actId="26606"/>
        <pc:sldMkLst>
          <pc:docMk/>
          <pc:sldMk cId="2380046066" sldId="265"/>
        </pc:sldMkLst>
        <pc:spChg chg="mod">
          <ac:chgData name="Pernat, Tiffany" userId="9dde671e-b267-4883-8787-4f2bbb3d1b9c" providerId="ADAL" clId="{865963CD-19ED-4B1F-9A11-1C572D1EE1B9}" dt="2026-02-10T18:48:55.282" v="89" actId="26606"/>
          <ac:spMkLst>
            <pc:docMk/>
            <pc:sldMk cId="2380046066" sldId="265"/>
            <ac:spMk id="2" creationId="{E3C2B588-0FD8-80B0-AE9B-57AED3B37443}"/>
          </ac:spMkLst>
        </pc:spChg>
        <pc:spChg chg="del mod">
          <ac:chgData name="Pernat, Tiffany" userId="9dde671e-b267-4883-8787-4f2bbb3d1b9c" providerId="ADAL" clId="{865963CD-19ED-4B1F-9A11-1C572D1EE1B9}" dt="2026-02-10T18:48:55.282" v="89" actId="26606"/>
          <ac:spMkLst>
            <pc:docMk/>
            <pc:sldMk cId="2380046066" sldId="265"/>
            <ac:spMk id="3" creationId="{1F12F15D-3008-1441-7D5F-E376A3A4AC76}"/>
          </ac:spMkLst>
        </pc:spChg>
        <pc:graphicFrameChg chg="add">
          <ac:chgData name="Pernat, Tiffany" userId="9dde671e-b267-4883-8787-4f2bbb3d1b9c" providerId="ADAL" clId="{865963CD-19ED-4B1F-9A11-1C572D1EE1B9}" dt="2026-02-10T18:48:55.282" v="89" actId="26606"/>
          <ac:graphicFrameMkLst>
            <pc:docMk/>
            <pc:sldMk cId="2380046066" sldId="265"/>
            <ac:graphicFrameMk id="5" creationId="{77774676-6F68-A40B-3DD8-E4FC6F9FA449}"/>
          </ac:graphicFrameMkLst>
        </pc:graphicFrameChg>
      </pc:sldChg>
      <pc:sldChg chg="addSp delSp modSp mod setBg">
        <pc:chgData name="Pernat, Tiffany" userId="9dde671e-b267-4883-8787-4f2bbb3d1b9c" providerId="ADAL" clId="{865963CD-19ED-4B1F-9A11-1C572D1EE1B9}" dt="2026-02-10T18:49:00.721" v="90" actId="26606"/>
        <pc:sldMkLst>
          <pc:docMk/>
          <pc:sldMk cId="1083763014" sldId="266"/>
        </pc:sldMkLst>
        <pc:spChg chg="mod">
          <ac:chgData name="Pernat, Tiffany" userId="9dde671e-b267-4883-8787-4f2bbb3d1b9c" providerId="ADAL" clId="{865963CD-19ED-4B1F-9A11-1C572D1EE1B9}" dt="2026-02-10T18:49:00.721" v="90" actId="26606"/>
          <ac:spMkLst>
            <pc:docMk/>
            <pc:sldMk cId="1083763014" sldId="266"/>
            <ac:spMk id="2" creationId="{1E6343AB-D5A4-D3DA-2A44-D771045A146E}"/>
          </ac:spMkLst>
        </pc:spChg>
        <pc:spChg chg="del mod">
          <ac:chgData name="Pernat, Tiffany" userId="9dde671e-b267-4883-8787-4f2bbb3d1b9c" providerId="ADAL" clId="{865963CD-19ED-4B1F-9A11-1C572D1EE1B9}" dt="2026-02-10T18:49:00.721" v="90" actId="26606"/>
          <ac:spMkLst>
            <pc:docMk/>
            <pc:sldMk cId="1083763014" sldId="266"/>
            <ac:spMk id="3" creationId="{B9BCF1DA-7FFC-1D7A-11CB-9CA7B48FC73A}"/>
          </ac:spMkLst>
        </pc:spChg>
        <pc:spChg chg="add">
          <ac:chgData name="Pernat, Tiffany" userId="9dde671e-b267-4883-8787-4f2bbb3d1b9c" providerId="ADAL" clId="{865963CD-19ED-4B1F-9A11-1C572D1EE1B9}" dt="2026-02-10T18:49:00.721" v="90" actId="26606"/>
          <ac:spMkLst>
            <pc:docMk/>
            <pc:sldMk cId="1083763014" sldId="266"/>
            <ac:spMk id="18" creationId="{CC28BCC9-4093-4FD5-83EB-7EC297F51396}"/>
          </ac:spMkLst>
        </pc:spChg>
        <pc:grpChg chg="add">
          <ac:chgData name="Pernat, Tiffany" userId="9dde671e-b267-4883-8787-4f2bbb3d1b9c" providerId="ADAL" clId="{865963CD-19ED-4B1F-9A11-1C572D1EE1B9}" dt="2026-02-10T18:49:00.721" v="90" actId="26606"/>
          <ac:grpSpMkLst>
            <pc:docMk/>
            <pc:sldMk cId="1083763014" sldId="266"/>
            <ac:grpSpMk id="9" creationId="{08BCF048-8940-4354-B9EC-5AD74E283CE3}"/>
          </ac:grpSpMkLst>
        </pc:grpChg>
        <pc:graphicFrameChg chg="add">
          <ac:chgData name="Pernat, Tiffany" userId="9dde671e-b267-4883-8787-4f2bbb3d1b9c" providerId="ADAL" clId="{865963CD-19ED-4B1F-9A11-1C572D1EE1B9}" dt="2026-02-10T18:49:00.721" v="90" actId="26606"/>
          <ac:graphicFrameMkLst>
            <pc:docMk/>
            <pc:sldMk cId="1083763014" sldId="266"/>
            <ac:graphicFrameMk id="5" creationId="{D2EAE987-34E9-26AF-7396-E899D8578DD6}"/>
          </ac:graphicFrameMkLst>
        </pc:graphicFrameChg>
      </pc:sldChg>
      <pc:sldChg chg="addSp delSp modSp mod setBg">
        <pc:chgData name="Pernat, Tiffany" userId="9dde671e-b267-4883-8787-4f2bbb3d1b9c" providerId="ADAL" clId="{865963CD-19ED-4B1F-9A11-1C572D1EE1B9}" dt="2026-02-10T18:47:16.824" v="76" actId="26606"/>
        <pc:sldMkLst>
          <pc:docMk/>
          <pc:sldMk cId="3639334277" sldId="267"/>
        </pc:sldMkLst>
        <pc:spChg chg="mod">
          <ac:chgData name="Pernat, Tiffany" userId="9dde671e-b267-4883-8787-4f2bbb3d1b9c" providerId="ADAL" clId="{865963CD-19ED-4B1F-9A11-1C572D1EE1B9}" dt="2026-02-10T18:47:16.824" v="76" actId="26606"/>
          <ac:spMkLst>
            <pc:docMk/>
            <pc:sldMk cId="3639334277" sldId="267"/>
            <ac:spMk id="2" creationId="{5A7CAAF4-BFBA-32A4-3EC9-0778756261BD}"/>
          </ac:spMkLst>
        </pc:spChg>
        <pc:spChg chg="del mod">
          <ac:chgData name="Pernat, Tiffany" userId="9dde671e-b267-4883-8787-4f2bbb3d1b9c" providerId="ADAL" clId="{865963CD-19ED-4B1F-9A11-1C572D1EE1B9}" dt="2026-02-10T18:47:16.824" v="76" actId="26606"/>
          <ac:spMkLst>
            <pc:docMk/>
            <pc:sldMk cId="3639334277" sldId="267"/>
            <ac:spMk id="3" creationId="{91410D6F-329B-15AE-CBE7-70E6553CAB85}"/>
          </ac:spMkLst>
        </pc:spChg>
        <pc:spChg chg="add">
          <ac:chgData name="Pernat, Tiffany" userId="9dde671e-b267-4883-8787-4f2bbb3d1b9c" providerId="ADAL" clId="{865963CD-19ED-4B1F-9A11-1C572D1EE1B9}" dt="2026-02-10T18:47:16.824" v="76" actId="26606"/>
          <ac:spMkLst>
            <pc:docMk/>
            <pc:sldMk cId="3639334277" sldId="267"/>
            <ac:spMk id="18" creationId="{CC28BCC9-4093-4FD5-83EB-7EC297F51396}"/>
          </ac:spMkLst>
        </pc:spChg>
        <pc:grpChg chg="add">
          <ac:chgData name="Pernat, Tiffany" userId="9dde671e-b267-4883-8787-4f2bbb3d1b9c" providerId="ADAL" clId="{865963CD-19ED-4B1F-9A11-1C572D1EE1B9}" dt="2026-02-10T18:47:16.824" v="76" actId="26606"/>
          <ac:grpSpMkLst>
            <pc:docMk/>
            <pc:sldMk cId="3639334277" sldId="267"/>
            <ac:grpSpMk id="9" creationId="{08BCF048-8940-4354-B9EC-5AD74E283CE3}"/>
          </ac:grpSpMkLst>
        </pc:grpChg>
        <pc:graphicFrameChg chg="add">
          <ac:chgData name="Pernat, Tiffany" userId="9dde671e-b267-4883-8787-4f2bbb3d1b9c" providerId="ADAL" clId="{865963CD-19ED-4B1F-9A11-1C572D1EE1B9}" dt="2026-02-10T18:47:16.824" v="76" actId="26606"/>
          <ac:graphicFrameMkLst>
            <pc:docMk/>
            <pc:sldMk cId="3639334277" sldId="267"/>
            <ac:graphicFrameMk id="5" creationId="{0274EA66-B84D-E74F-C71D-76945D847659}"/>
          </ac:graphicFrameMkLst>
        </pc:graphicFrameChg>
      </pc:sldChg>
      <pc:sldChg chg="addSp delSp modSp mod setBg setClrOvrMap">
        <pc:chgData name="Pernat, Tiffany" userId="9dde671e-b267-4883-8787-4f2bbb3d1b9c" providerId="ADAL" clId="{865963CD-19ED-4B1F-9A11-1C572D1EE1B9}" dt="2026-02-10T18:47:57.797" v="82" actId="26606"/>
        <pc:sldMkLst>
          <pc:docMk/>
          <pc:sldMk cId="3377073479" sldId="268"/>
        </pc:sldMkLst>
        <pc:spChg chg="mod">
          <ac:chgData name="Pernat, Tiffany" userId="9dde671e-b267-4883-8787-4f2bbb3d1b9c" providerId="ADAL" clId="{865963CD-19ED-4B1F-9A11-1C572D1EE1B9}" dt="2026-02-10T18:47:57.797" v="82" actId="26606"/>
          <ac:spMkLst>
            <pc:docMk/>
            <pc:sldMk cId="3377073479" sldId="268"/>
            <ac:spMk id="2" creationId="{BB73FC67-3EE6-440D-20BC-CC8D23E96E67}"/>
          </ac:spMkLst>
        </pc:spChg>
        <pc:spChg chg="add del mod">
          <ac:chgData name="Pernat, Tiffany" userId="9dde671e-b267-4883-8787-4f2bbb3d1b9c" providerId="ADAL" clId="{865963CD-19ED-4B1F-9A11-1C572D1EE1B9}" dt="2026-02-10T18:47:33.661" v="79" actId="26606"/>
          <ac:spMkLst>
            <pc:docMk/>
            <pc:sldMk cId="3377073479" sldId="268"/>
            <ac:spMk id="3" creationId="{C8475A1B-DE86-B44A-D7E9-DEBBF257DD32}"/>
          </ac:spMkLst>
        </pc:spChg>
        <pc:spChg chg="add del">
          <ac:chgData name="Pernat, Tiffany" userId="9dde671e-b267-4883-8787-4f2bbb3d1b9c" providerId="ADAL" clId="{865963CD-19ED-4B1F-9A11-1C572D1EE1B9}" dt="2026-02-10T18:47:33.633" v="78" actId="26606"/>
          <ac:spMkLst>
            <pc:docMk/>
            <pc:sldMk cId="3377073479" sldId="268"/>
            <ac:spMk id="13" creationId="{F9ED434F-8767-46CC-B26B-5AF62FF01E66}"/>
          </ac:spMkLst>
        </pc:spChg>
        <pc:spChg chg="add">
          <ac:chgData name="Pernat, Tiffany" userId="9dde671e-b267-4883-8787-4f2bbb3d1b9c" providerId="ADAL" clId="{865963CD-19ED-4B1F-9A11-1C572D1EE1B9}" dt="2026-02-10T18:47:57.797" v="82" actId="26606"/>
          <ac:spMkLst>
            <pc:docMk/>
            <pc:sldMk cId="3377073479" sldId="268"/>
            <ac:spMk id="30" creationId="{CC28BCC9-4093-4FD5-83EB-7EC297F51396}"/>
          </ac:spMkLst>
        </pc:spChg>
        <pc:grpChg chg="add del">
          <ac:chgData name="Pernat, Tiffany" userId="9dde671e-b267-4883-8787-4f2bbb3d1b9c" providerId="ADAL" clId="{865963CD-19ED-4B1F-9A11-1C572D1EE1B9}" dt="2026-02-10T18:47:33.633" v="78" actId="26606"/>
          <ac:grpSpMkLst>
            <pc:docMk/>
            <pc:sldMk cId="3377073479" sldId="268"/>
            <ac:grpSpMk id="9" creationId="{2F448CB3-7B4F-45D7-B7C0-DF553DF61453}"/>
          </ac:grpSpMkLst>
        </pc:grpChg>
        <pc:grpChg chg="add">
          <ac:chgData name="Pernat, Tiffany" userId="9dde671e-b267-4883-8787-4f2bbb3d1b9c" providerId="ADAL" clId="{865963CD-19ED-4B1F-9A11-1C572D1EE1B9}" dt="2026-02-10T18:47:57.797" v="82" actId="26606"/>
          <ac:grpSpMkLst>
            <pc:docMk/>
            <pc:sldMk cId="3377073479" sldId="268"/>
            <ac:grpSpMk id="21" creationId="{08BCF048-8940-4354-B9EC-5AD74E283CE3}"/>
          </ac:grpSpMkLst>
        </pc:grpChg>
        <pc:graphicFrameChg chg="add del">
          <ac:chgData name="Pernat, Tiffany" userId="9dde671e-b267-4883-8787-4f2bbb3d1b9c" providerId="ADAL" clId="{865963CD-19ED-4B1F-9A11-1C572D1EE1B9}" dt="2026-02-10T18:47:33.633" v="78" actId="26606"/>
          <ac:graphicFrameMkLst>
            <pc:docMk/>
            <pc:sldMk cId="3377073479" sldId="268"/>
            <ac:graphicFrameMk id="5" creationId="{9CB011A9-A2C6-AFC1-4A4A-528B828034DD}"/>
          </ac:graphicFrameMkLst>
        </pc:graphicFrameChg>
        <pc:graphicFrameChg chg="add del mod">
          <ac:chgData name="Pernat, Tiffany" userId="9dde671e-b267-4883-8787-4f2bbb3d1b9c" providerId="ADAL" clId="{865963CD-19ED-4B1F-9A11-1C572D1EE1B9}" dt="2026-02-10T18:47:57.797" v="82" actId="26606"/>
          <ac:graphicFrameMkLst>
            <pc:docMk/>
            <pc:sldMk cId="3377073479" sldId="268"/>
            <ac:graphicFrameMk id="15" creationId="{28113B19-B435-2C54-254B-2309AC308201}"/>
          </ac:graphicFrameMkLst>
        </pc:graphicFrameChg>
        <pc:graphicFrameChg chg="add">
          <ac:chgData name="Pernat, Tiffany" userId="9dde671e-b267-4883-8787-4f2bbb3d1b9c" providerId="ADAL" clId="{865963CD-19ED-4B1F-9A11-1C572D1EE1B9}" dt="2026-02-10T18:47:57.797" v="82" actId="26606"/>
          <ac:graphicFrameMkLst>
            <pc:docMk/>
            <pc:sldMk cId="3377073479" sldId="268"/>
            <ac:graphicFrameMk id="17" creationId="{99382541-3092-BCAD-2B72-ABEB219B8E70}"/>
          </ac:graphicFrameMkLst>
        </pc:graphicFrameChg>
      </pc:sldChg>
      <pc:sldChg chg="addSp delSp modSp mod setBg">
        <pc:chgData name="Pernat, Tiffany" userId="9dde671e-b267-4883-8787-4f2bbb3d1b9c" providerId="ADAL" clId="{865963CD-19ED-4B1F-9A11-1C572D1EE1B9}" dt="2026-02-10T18:47:45.982" v="81" actId="26606"/>
        <pc:sldMkLst>
          <pc:docMk/>
          <pc:sldMk cId="3138895123" sldId="269"/>
        </pc:sldMkLst>
        <pc:spChg chg="mod">
          <ac:chgData name="Pernat, Tiffany" userId="9dde671e-b267-4883-8787-4f2bbb3d1b9c" providerId="ADAL" clId="{865963CD-19ED-4B1F-9A11-1C572D1EE1B9}" dt="2026-02-10T18:47:45.982" v="81" actId="26606"/>
          <ac:spMkLst>
            <pc:docMk/>
            <pc:sldMk cId="3138895123" sldId="269"/>
            <ac:spMk id="2" creationId="{E730B402-6C01-DAE8-EFFE-FD31F78C2954}"/>
          </ac:spMkLst>
        </pc:spChg>
        <pc:spChg chg="del mod">
          <ac:chgData name="Pernat, Tiffany" userId="9dde671e-b267-4883-8787-4f2bbb3d1b9c" providerId="ADAL" clId="{865963CD-19ED-4B1F-9A11-1C572D1EE1B9}" dt="2026-02-10T18:47:45.982" v="81" actId="26606"/>
          <ac:spMkLst>
            <pc:docMk/>
            <pc:sldMk cId="3138895123" sldId="269"/>
            <ac:spMk id="3" creationId="{EC6C7A85-85DE-1F29-4EFF-8E27E8B9EB97}"/>
          </ac:spMkLst>
        </pc:spChg>
        <pc:spChg chg="add">
          <ac:chgData name="Pernat, Tiffany" userId="9dde671e-b267-4883-8787-4f2bbb3d1b9c" providerId="ADAL" clId="{865963CD-19ED-4B1F-9A11-1C572D1EE1B9}" dt="2026-02-10T18:47:45.982" v="81" actId="26606"/>
          <ac:spMkLst>
            <pc:docMk/>
            <pc:sldMk cId="3138895123" sldId="269"/>
            <ac:spMk id="18" creationId="{CC28BCC9-4093-4FD5-83EB-7EC297F51396}"/>
          </ac:spMkLst>
        </pc:spChg>
        <pc:grpChg chg="add">
          <ac:chgData name="Pernat, Tiffany" userId="9dde671e-b267-4883-8787-4f2bbb3d1b9c" providerId="ADAL" clId="{865963CD-19ED-4B1F-9A11-1C572D1EE1B9}" dt="2026-02-10T18:47:45.982" v="81" actId="26606"/>
          <ac:grpSpMkLst>
            <pc:docMk/>
            <pc:sldMk cId="3138895123" sldId="269"/>
            <ac:grpSpMk id="9" creationId="{08BCF048-8940-4354-B9EC-5AD74E283CE3}"/>
          </ac:grpSpMkLst>
        </pc:grpChg>
        <pc:graphicFrameChg chg="add">
          <ac:chgData name="Pernat, Tiffany" userId="9dde671e-b267-4883-8787-4f2bbb3d1b9c" providerId="ADAL" clId="{865963CD-19ED-4B1F-9A11-1C572D1EE1B9}" dt="2026-02-10T18:47:45.982" v="81" actId="26606"/>
          <ac:graphicFrameMkLst>
            <pc:docMk/>
            <pc:sldMk cId="3138895123" sldId="269"/>
            <ac:graphicFrameMk id="5" creationId="{1D94F5CF-3EF6-EEC3-E46B-B339A48DBBBD}"/>
          </ac:graphicFrameMkLst>
        </pc:graphicFrameChg>
      </pc:sldChg>
      <pc:sldChg chg="addSp delSp modSp mod setBg">
        <pc:chgData name="Pernat, Tiffany" userId="9dde671e-b267-4883-8787-4f2bbb3d1b9c" providerId="ADAL" clId="{865963CD-19ED-4B1F-9A11-1C572D1EE1B9}" dt="2026-02-10T18:48:06.847" v="83" actId="26606"/>
        <pc:sldMkLst>
          <pc:docMk/>
          <pc:sldMk cId="1061431100" sldId="270"/>
        </pc:sldMkLst>
        <pc:spChg chg="mod">
          <ac:chgData name="Pernat, Tiffany" userId="9dde671e-b267-4883-8787-4f2bbb3d1b9c" providerId="ADAL" clId="{865963CD-19ED-4B1F-9A11-1C572D1EE1B9}" dt="2026-02-10T18:48:06.847" v="83" actId="26606"/>
          <ac:spMkLst>
            <pc:docMk/>
            <pc:sldMk cId="1061431100" sldId="270"/>
            <ac:spMk id="2" creationId="{A5478CF4-098D-D200-4BF0-1A69F2BA2D32}"/>
          </ac:spMkLst>
        </pc:spChg>
        <pc:spChg chg="del mod">
          <ac:chgData name="Pernat, Tiffany" userId="9dde671e-b267-4883-8787-4f2bbb3d1b9c" providerId="ADAL" clId="{865963CD-19ED-4B1F-9A11-1C572D1EE1B9}" dt="2026-02-10T18:48:06.847" v="83" actId="26606"/>
          <ac:spMkLst>
            <pc:docMk/>
            <pc:sldMk cId="1061431100" sldId="270"/>
            <ac:spMk id="3" creationId="{360C3768-C5CD-D2D6-923B-4B0E08F1A3FE}"/>
          </ac:spMkLst>
        </pc:spChg>
        <pc:spChg chg="add">
          <ac:chgData name="Pernat, Tiffany" userId="9dde671e-b267-4883-8787-4f2bbb3d1b9c" providerId="ADAL" clId="{865963CD-19ED-4B1F-9A11-1C572D1EE1B9}" dt="2026-02-10T18:48:06.847" v="83" actId="26606"/>
          <ac:spMkLst>
            <pc:docMk/>
            <pc:sldMk cId="1061431100" sldId="270"/>
            <ac:spMk id="18" creationId="{CC28BCC9-4093-4FD5-83EB-7EC297F51396}"/>
          </ac:spMkLst>
        </pc:spChg>
        <pc:grpChg chg="add">
          <ac:chgData name="Pernat, Tiffany" userId="9dde671e-b267-4883-8787-4f2bbb3d1b9c" providerId="ADAL" clId="{865963CD-19ED-4B1F-9A11-1C572D1EE1B9}" dt="2026-02-10T18:48:06.847" v="83" actId="26606"/>
          <ac:grpSpMkLst>
            <pc:docMk/>
            <pc:sldMk cId="1061431100" sldId="270"/>
            <ac:grpSpMk id="9" creationId="{08BCF048-8940-4354-B9EC-5AD74E283CE3}"/>
          </ac:grpSpMkLst>
        </pc:grpChg>
        <pc:graphicFrameChg chg="add">
          <ac:chgData name="Pernat, Tiffany" userId="9dde671e-b267-4883-8787-4f2bbb3d1b9c" providerId="ADAL" clId="{865963CD-19ED-4B1F-9A11-1C572D1EE1B9}" dt="2026-02-10T18:48:06.847" v="83" actId="26606"/>
          <ac:graphicFrameMkLst>
            <pc:docMk/>
            <pc:sldMk cId="1061431100" sldId="270"/>
            <ac:graphicFrameMk id="5" creationId="{19276900-EF62-09D3-A537-67D73F66DECF}"/>
          </ac:graphicFrameMkLst>
        </pc:graphicFrameChg>
      </pc:sldChg>
      <pc:sldChg chg="addSp delSp modSp mod setBg">
        <pc:chgData name="Pernat, Tiffany" userId="9dde671e-b267-4883-8787-4f2bbb3d1b9c" providerId="ADAL" clId="{865963CD-19ED-4B1F-9A11-1C572D1EE1B9}" dt="2026-02-10T18:48:24.543" v="85" actId="26606"/>
        <pc:sldMkLst>
          <pc:docMk/>
          <pc:sldMk cId="2118781132" sldId="271"/>
        </pc:sldMkLst>
        <pc:spChg chg="mod">
          <ac:chgData name="Pernat, Tiffany" userId="9dde671e-b267-4883-8787-4f2bbb3d1b9c" providerId="ADAL" clId="{865963CD-19ED-4B1F-9A11-1C572D1EE1B9}" dt="2026-02-10T18:48:24.543" v="85" actId="26606"/>
          <ac:spMkLst>
            <pc:docMk/>
            <pc:sldMk cId="2118781132" sldId="271"/>
            <ac:spMk id="2" creationId="{AEBA588D-7661-CD92-1AAA-475C98679B31}"/>
          </ac:spMkLst>
        </pc:spChg>
        <pc:spChg chg="del mod">
          <ac:chgData name="Pernat, Tiffany" userId="9dde671e-b267-4883-8787-4f2bbb3d1b9c" providerId="ADAL" clId="{865963CD-19ED-4B1F-9A11-1C572D1EE1B9}" dt="2026-02-10T18:48:24.543" v="85" actId="26606"/>
          <ac:spMkLst>
            <pc:docMk/>
            <pc:sldMk cId="2118781132" sldId="271"/>
            <ac:spMk id="3" creationId="{52BD54BD-17E1-DDC6-D54F-7502640C8C65}"/>
          </ac:spMkLst>
        </pc:spChg>
        <pc:spChg chg="add">
          <ac:chgData name="Pernat, Tiffany" userId="9dde671e-b267-4883-8787-4f2bbb3d1b9c" providerId="ADAL" clId="{865963CD-19ED-4B1F-9A11-1C572D1EE1B9}" dt="2026-02-10T18:48:24.543" v="85" actId="26606"/>
          <ac:spMkLst>
            <pc:docMk/>
            <pc:sldMk cId="2118781132" sldId="271"/>
            <ac:spMk id="18" creationId="{CC28BCC9-4093-4FD5-83EB-7EC297F51396}"/>
          </ac:spMkLst>
        </pc:spChg>
        <pc:grpChg chg="add">
          <ac:chgData name="Pernat, Tiffany" userId="9dde671e-b267-4883-8787-4f2bbb3d1b9c" providerId="ADAL" clId="{865963CD-19ED-4B1F-9A11-1C572D1EE1B9}" dt="2026-02-10T18:48:24.543" v="85" actId="26606"/>
          <ac:grpSpMkLst>
            <pc:docMk/>
            <pc:sldMk cId="2118781132" sldId="271"/>
            <ac:grpSpMk id="9" creationId="{08BCF048-8940-4354-B9EC-5AD74E283CE3}"/>
          </ac:grpSpMkLst>
        </pc:grpChg>
        <pc:graphicFrameChg chg="add">
          <ac:chgData name="Pernat, Tiffany" userId="9dde671e-b267-4883-8787-4f2bbb3d1b9c" providerId="ADAL" clId="{865963CD-19ED-4B1F-9A11-1C572D1EE1B9}" dt="2026-02-10T18:48:24.543" v="85" actId="26606"/>
          <ac:graphicFrameMkLst>
            <pc:docMk/>
            <pc:sldMk cId="2118781132" sldId="271"/>
            <ac:graphicFrameMk id="5" creationId="{C63139EE-50EA-A78C-BCCC-01FBBC3B9903}"/>
          </ac:graphicFrameMkLst>
        </pc:graphicFrameChg>
      </pc:sldChg>
      <pc:sldChg chg="addSp delSp modSp mod setBg">
        <pc:chgData name="Pernat, Tiffany" userId="9dde671e-b267-4883-8787-4f2bbb3d1b9c" providerId="ADAL" clId="{865963CD-19ED-4B1F-9A11-1C572D1EE1B9}" dt="2026-02-10T18:48:29.922" v="86" actId="26606"/>
        <pc:sldMkLst>
          <pc:docMk/>
          <pc:sldMk cId="2565986749" sldId="272"/>
        </pc:sldMkLst>
        <pc:spChg chg="mod">
          <ac:chgData name="Pernat, Tiffany" userId="9dde671e-b267-4883-8787-4f2bbb3d1b9c" providerId="ADAL" clId="{865963CD-19ED-4B1F-9A11-1C572D1EE1B9}" dt="2026-02-10T18:48:29.922" v="86" actId="26606"/>
          <ac:spMkLst>
            <pc:docMk/>
            <pc:sldMk cId="2565986749" sldId="272"/>
            <ac:spMk id="2" creationId="{A999793B-99D9-58F6-EC4D-8F08AACBEABB}"/>
          </ac:spMkLst>
        </pc:spChg>
        <pc:spChg chg="del mod">
          <ac:chgData name="Pernat, Tiffany" userId="9dde671e-b267-4883-8787-4f2bbb3d1b9c" providerId="ADAL" clId="{865963CD-19ED-4B1F-9A11-1C572D1EE1B9}" dt="2026-02-10T18:48:29.922" v="86" actId="26606"/>
          <ac:spMkLst>
            <pc:docMk/>
            <pc:sldMk cId="2565986749" sldId="272"/>
            <ac:spMk id="3" creationId="{B8AAC93A-D504-E791-5989-DC3185B40BC8}"/>
          </ac:spMkLst>
        </pc:spChg>
        <pc:spChg chg="add">
          <ac:chgData name="Pernat, Tiffany" userId="9dde671e-b267-4883-8787-4f2bbb3d1b9c" providerId="ADAL" clId="{865963CD-19ED-4B1F-9A11-1C572D1EE1B9}" dt="2026-02-10T18:48:29.922" v="86" actId="26606"/>
          <ac:spMkLst>
            <pc:docMk/>
            <pc:sldMk cId="2565986749" sldId="272"/>
            <ac:spMk id="18" creationId="{CC28BCC9-4093-4FD5-83EB-7EC297F51396}"/>
          </ac:spMkLst>
        </pc:spChg>
        <pc:grpChg chg="add">
          <ac:chgData name="Pernat, Tiffany" userId="9dde671e-b267-4883-8787-4f2bbb3d1b9c" providerId="ADAL" clId="{865963CD-19ED-4B1F-9A11-1C572D1EE1B9}" dt="2026-02-10T18:48:29.922" v="86" actId="26606"/>
          <ac:grpSpMkLst>
            <pc:docMk/>
            <pc:sldMk cId="2565986749" sldId="272"/>
            <ac:grpSpMk id="9" creationId="{08BCF048-8940-4354-B9EC-5AD74E283CE3}"/>
          </ac:grpSpMkLst>
        </pc:grpChg>
        <pc:graphicFrameChg chg="add">
          <ac:chgData name="Pernat, Tiffany" userId="9dde671e-b267-4883-8787-4f2bbb3d1b9c" providerId="ADAL" clId="{865963CD-19ED-4B1F-9A11-1C572D1EE1B9}" dt="2026-02-10T18:48:29.922" v="86" actId="26606"/>
          <ac:graphicFrameMkLst>
            <pc:docMk/>
            <pc:sldMk cId="2565986749" sldId="272"/>
            <ac:graphicFrameMk id="5" creationId="{5F1D6FF6-95D4-F4AD-AB94-EA4C2B1A6750}"/>
          </ac:graphicFrameMkLst>
        </pc:graphicFrameChg>
      </pc:sldChg>
      <pc:sldChg chg="addSp modSp mod setBg setClrOvrMap">
        <pc:chgData name="Pernat, Tiffany" userId="9dde671e-b267-4883-8787-4f2bbb3d1b9c" providerId="ADAL" clId="{865963CD-19ED-4B1F-9A11-1C572D1EE1B9}" dt="2026-02-10T18:49:07.298" v="91" actId="26606"/>
        <pc:sldMkLst>
          <pc:docMk/>
          <pc:sldMk cId="2448375752" sldId="273"/>
        </pc:sldMkLst>
        <pc:spChg chg="mod">
          <ac:chgData name="Pernat, Tiffany" userId="9dde671e-b267-4883-8787-4f2bbb3d1b9c" providerId="ADAL" clId="{865963CD-19ED-4B1F-9A11-1C572D1EE1B9}" dt="2026-02-10T18:49:07.298" v="91" actId="26606"/>
          <ac:spMkLst>
            <pc:docMk/>
            <pc:sldMk cId="2448375752" sldId="273"/>
            <ac:spMk id="2" creationId="{093449CD-302F-6C5D-E5E1-64724B7B2653}"/>
          </ac:spMkLst>
        </pc:spChg>
        <pc:spChg chg="mod">
          <ac:chgData name="Pernat, Tiffany" userId="9dde671e-b267-4883-8787-4f2bbb3d1b9c" providerId="ADAL" clId="{865963CD-19ED-4B1F-9A11-1C572D1EE1B9}" dt="2026-02-10T18:49:07.298" v="91" actId="26606"/>
          <ac:spMkLst>
            <pc:docMk/>
            <pc:sldMk cId="2448375752" sldId="273"/>
            <ac:spMk id="3" creationId="{1683B224-1900-87F6-AB82-06498C8D41EE}"/>
          </ac:spMkLst>
        </pc:spChg>
        <pc:spChg chg="add">
          <ac:chgData name="Pernat, Tiffany" userId="9dde671e-b267-4883-8787-4f2bbb3d1b9c" providerId="ADAL" clId="{865963CD-19ED-4B1F-9A11-1C572D1EE1B9}" dt="2026-02-10T18:49:07.298" v="91" actId="26606"/>
          <ac:spMkLst>
            <pc:docMk/>
            <pc:sldMk cId="2448375752" sldId="273"/>
            <ac:spMk id="8" creationId="{C314C310-850D-4491-AA52-C75BEA68B68C}"/>
          </ac:spMkLst>
        </pc:spChg>
        <pc:grpChg chg="add">
          <ac:chgData name="Pernat, Tiffany" userId="9dde671e-b267-4883-8787-4f2bbb3d1b9c" providerId="ADAL" clId="{865963CD-19ED-4B1F-9A11-1C572D1EE1B9}" dt="2026-02-10T18:49:07.298" v="91" actId="26606"/>
          <ac:grpSpMkLst>
            <pc:docMk/>
            <pc:sldMk cId="2448375752" sldId="273"/>
            <ac:grpSpMk id="10" creationId="{D4EC3799-3F52-48CE-85CC-83AED368EB42}"/>
          </ac:grpSpMkLst>
        </pc:grpChg>
        <pc:cxnChg chg="add">
          <ac:chgData name="Pernat, Tiffany" userId="9dde671e-b267-4883-8787-4f2bbb3d1b9c" providerId="ADAL" clId="{865963CD-19ED-4B1F-9A11-1C572D1EE1B9}" dt="2026-02-10T18:49:07.298" v="91" actId="26606"/>
          <ac:cxnSpMkLst>
            <pc:docMk/>
            <pc:sldMk cId="2448375752" sldId="273"/>
            <ac:cxnSpMk id="14" creationId="{789E20C7-BB50-4317-93C7-90C8ED80B275}"/>
          </ac:cxnSpMkLst>
        </pc:cxn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svg"/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50.svg"/><Relationship Id="rId1" Type="http://schemas.openxmlformats.org/officeDocument/2006/relationships/image" Target="../media/image49.png"/><Relationship Id="rId6" Type="http://schemas.openxmlformats.org/officeDocument/2006/relationships/image" Target="../media/image54.svg"/><Relationship Id="rId5" Type="http://schemas.openxmlformats.org/officeDocument/2006/relationships/image" Target="../media/image53.png"/><Relationship Id="rId4" Type="http://schemas.openxmlformats.org/officeDocument/2006/relationships/image" Target="../media/image52.svg"/></Relationships>
</file>

<file path=ppt/diagrams/_rels/data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26.svg"/><Relationship Id="rId1" Type="http://schemas.openxmlformats.org/officeDocument/2006/relationships/image" Target="../media/image25.png"/><Relationship Id="rId4" Type="http://schemas.openxmlformats.org/officeDocument/2006/relationships/image" Target="../media/image58.svg"/></Relationships>
</file>

<file path=ppt/diagrams/_rels/data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svg"/><Relationship Id="rId3" Type="http://schemas.openxmlformats.org/officeDocument/2006/relationships/image" Target="../media/image61.png"/><Relationship Id="rId7" Type="http://schemas.openxmlformats.org/officeDocument/2006/relationships/image" Target="../media/image63.png"/><Relationship Id="rId2" Type="http://schemas.openxmlformats.org/officeDocument/2006/relationships/image" Target="../media/image60.svg"/><Relationship Id="rId1" Type="http://schemas.openxmlformats.org/officeDocument/2006/relationships/image" Target="../media/image59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62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sv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pn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_rels/data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svg"/><Relationship Id="rId13" Type="http://schemas.openxmlformats.org/officeDocument/2006/relationships/image" Target="../media/image47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12" Type="http://schemas.openxmlformats.org/officeDocument/2006/relationships/image" Target="../media/image46.svg"/><Relationship Id="rId2" Type="http://schemas.openxmlformats.org/officeDocument/2006/relationships/image" Target="../media/image36.svg"/><Relationship Id="rId1" Type="http://schemas.openxmlformats.org/officeDocument/2006/relationships/image" Target="../media/image35.png"/><Relationship Id="rId6" Type="http://schemas.openxmlformats.org/officeDocument/2006/relationships/image" Target="../media/image40.sv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0" Type="http://schemas.openxmlformats.org/officeDocument/2006/relationships/image" Target="../media/image44.svg"/><Relationship Id="rId4" Type="http://schemas.openxmlformats.org/officeDocument/2006/relationships/image" Target="../media/image38.svg"/><Relationship Id="rId9" Type="http://schemas.openxmlformats.org/officeDocument/2006/relationships/image" Target="../media/image43.png"/><Relationship Id="rId14" Type="http://schemas.openxmlformats.org/officeDocument/2006/relationships/image" Target="../media/image4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svg"/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50.svg"/><Relationship Id="rId1" Type="http://schemas.openxmlformats.org/officeDocument/2006/relationships/image" Target="../media/image49.png"/><Relationship Id="rId6" Type="http://schemas.openxmlformats.org/officeDocument/2006/relationships/image" Target="../media/image54.svg"/><Relationship Id="rId5" Type="http://schemas.openxmlformats.org/officeDocument/2006/relationships/image" Target="../media/image53.png"/><Relationship Id="rId4" Type="http://schemas.openxmlformats.org/officeDocument/2006/relationships/image" Target="../media/image52.svg"/></Relationships>
</file>

<file path=ppt/diagrams/_rels/drawing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26.svg"/><Relationship Id="rId1" Type="http://schemas.openxmlformats.org/officeDocument/2006/relationships/image" Target="../media/image25.png"/><Relationship Id="rId4" Type="http://schemas.openxmlformats.org/officeDocument/2006/relationships/image" Target="../media/image58.svg"/></Relationships>
</file>

<file path=ppt/diagrams/_rels/drawing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svg"/><Relationship Id="rId3" Type="http://schemas.openxmlformats.org/officeDocument/2006/relationships/image" Target="../media/image61.png"/><Relationship Id="rId7" Type="http://schemas.openxmlformats.org/officeDocument/2006/relationships/image" Target="../media/image63.png"/><Relationship Id="rId2" Type="http://schemas.openxmlformats.org/officeDocument/2006/relationships/image" Target="../media/image60.svg"/><Relationship Id="rId1" Type="http://schemas.openxmlformats.org/officeDocument/2006/relationships/image" Target="../media/image59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62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sv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pn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_rels/drawing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svg"/><Relationship Id="rId13" Type="http://schemas.openxmlformats.org/officeDocument/2006/relationships/image" Target="../media/image47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12" Type="http://schemas.openxmlformats.org/officeDocument/2006/relationships/image" Target="../media/image46.svg"/><Relationship Id="rId2" Type="http://schemas.openxmlformats.org/officeDocument/2006/relationships/image" Target="../media/image36.svg"/><Relationship Id="rId1" Type="http://schemas.openxmlformats.org/officeDocument/2006/relationships/image" Target="../media/image35.png"/><Relationship Id="rId6" Type="http://schemas.openxmlformats.org/officeDocument/2006/relationships/image" Target="../media/image40.sv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0" Type="http://schemas.openxmlformats.org/officeDocument/2006/relationships/image" Target="../media/image44.svg"/><Relationship Id="rId4" Type="http://schemas.openxmlformats.org/officeDocument/2006/relationships/image" Target="../media/image38.svg"/><Relationship Id="rId9" Type="http://schemas.openxmlformats.org/officeDocument/2006/relationships/image" Target="../media/image43.png"/><Relationship Id="rId14" Type="http://schemas.openxmlformats.org/officeDocument/2006/relationships/image" Target="../media/image4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1493FF-30DC-453E-BE36-E23F9C77130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1CA7CD6-170E-4E02-927D-B0EFDAEBA798}">
      <dgm:prSet/>
      <dgm:spPr/>
      <dgm:t>
        <a:bodyPr/>
        <a:lstStyle/>
        <a:p>
          <a:r>
            <a:rPr lang="en-US"/>
            <a:t>Blood Pressure = how hard your blood pushes against your arteries</a:t>
          </a:r>
        </a:p>
      </dgm:t>
    </dgm:pt>
    <dgm:pt modelId="{3147D337-7912-45BB-82C0-B39E94921DA8}" type="parTrans" cxnId="{902C53EF-63D5-4B17-BAB5-2CABF9979D92}">
      <dgm:prSet/>
      <dgm:spPr/>
      <dgm:t>
        <a:bodyPr/>
        <a:lstStyle/>
        <a:p>
          <a:endParaRPr lang="en-US"/>
        </a:p>
      </dgm:t>
    </dgm:pt>
    <dgm:pt modelId="{4C9920ED-1E0F-446E-887B-66BB19BD8E1F}" type="sibTrans" cxnId="{902C53EF-63D5-4B17-BAB5-2CABF9979D92}">
      <dgm:prSet/>
      <dgm:spPr/>
      <dgm:t>
        <a:bodyPr/>
        <a:lstStyle/>
        <a:p>
          <a:endParaRPr lang="en-US"/>
        </a:p>
      </dgm:t>
    </dgm:pt>
    <dgm:pt modelId="{7FE94E94-7408-47F6-9536-6B84DCDBF386}">
      <dgm:prSet/>
      <dgm:spPr/>
      <dgm:t>
        <a:bodyPr/>
        <a:lstStyle/>
        <a:p>
          <a:r>
            <a:rPr lang="en-US"/>
            <a:t>Each time your heart beats, it pushes blood through your blood vessels and blood pressure is measured in two numbers to indicate how hard the push is.</a:t>
          </a:r>
        </a:p>
      </dgm:t>
    </dgm:pt>
    <dgm:pt modelId="{E06D79D1-254E-42A7-AE34-4EE75E515DB5}" type="parTrans" cxnId="{0A09FEC8-0DA5-4496-B2D6-9C34BBFF81E6}">
      <dgm:prSet/>
      <dgm:spPr/>
      <dgm:t>
        <a:bodyPr/>
        <a:lstStyle/>
        <a:p>
          <a:endParaRPr lang="en-US"/>
        </a:p>
      </dgm:t>
    </dgm:pt>
    <dgm:pt modelId="{C1887CCE-FCEC-418A-A759-D5BE58BA711F}" type="sibTrans" cxnId="{0A09FEC8-0DA5-4496-B2D6-9C34BBFF81E6}">
      <dgm:prSet/>
      <dgm:spPr/>
      <dgm:t>
        <a:bodyPr/>
        <a:lstStyle/>
        <a:p>
          <a:endParaRPr lang="en-US"/>
        </a:p>
      </dgm:t>
    </dgm:pt>
    <dgm:pt modelId="{9A62387F-B300-47C3-A590-4201434E0960}">
      <dgm:prSet/>
      <dgm:spPr/>
      <dgm:t>
        <a:bodyPr/>
        <a:lstStyle/>
        <a:p>
          <a:r>
            <a:rPr lang="en-US"/>
            <a:t>Numbers are called </a:t>
          </a:r>
          <a:r>
            <a:rPr lang="en-US" b="1"/>
            <a:t>Systolic</a:t>
          </a:r>
          <a:r>
            <a:rPr lang="en-US"/>
            <a:t> and </a:t>
          </a:r>
          <a:r>
            <a:rPr lang="en-US" b="1"/>
            <a:t>Diastolic</a:t>
          </a:r>
          <a:endParaRPr lang="en-US"/>
        </a:p>
      </dgm:t>
    </dgm:pt>
    <dgm:pt modelId="{0898343C-0376-44C9-B358-DEB792518622}" type="parTrans" cxnId="{F6CA774C-D8CB-45E3-BB88-54FF12BC283A}">
      <dgm:prSet/>
      <dgm:spPr/>
      <dgm:t>
        <a:bodyPr/>
        <a:lstStyle/>
        <a:p>
          <a:endParaRPr lang="en-US"/>
        </a:p>
      </dgm:t>
    </dgm:pt>
    <dgm:pt modelId="{6034F4F2-3D5F-43DF-9D11-1BB35BA748CD}" type="sibTrans" cxnId="{F6CA774C-D8CB-45E3-BB88-54FF12BC283A}">
      <dgm:prSet/>
      <dgm:spPr/>
      <dgm:t>
        <a:bodyPr/>
        <a:lstStyle/>
        <a:p>
          <a:endParaRPr lang="en-US"/>
        </a:p>
      </dgm:t>
    </dgm:pt>
    <dgm:pt modelId="{4EDF1EB6-54FE-4ED1-B4F6-74FDFEDF18F9}" type="pres">
      <dgm:prSet presAssocID="{6F1493FF-30DC-453E-BE36-E23F9C771305}" presName="root" presStyleCnt="0">
        <dgm:presLayoutVars>
          <dgm:dir/>
          <dgm:resizeHandles val="exact"/>
        </dgm:presLayoutVars>
      </dgm:prSet>
      <dgm:spPr/>
    </dgm:pt>
    <dgm:pt modelId="{4D6D4202-C009-4F31-A0A1-1BC0A982A7EA}" type="pres">
      <dgm:prSet presAssocID="{B1CA7CD6-170E-4E02-927D-B0EFDAEBA798}" presName="compNode" presStyleCnt="0"/>
      <dgm:spPr/>
    </dgm:pt>
    <dgm:pt modelId="{95F179F2-D4C0-4AEA-B468-7F6991F54A78}" type="pres">
      <dgm:prSet presAssocID="{B1CA7CD6-170E-4E02-927D-B0EFDAEBA798}" presName="bgRect" presStyleLbl="bgShp" presStyleIdx="0" presStyleCnt="3"/>
      <dgm:spPr/>
    </dgm:pt>
    <dgm:pt modelId="{BAEA2B2C-88A9-4E05-84CC-0A230F7F8ED9}" type="pres">
      <dgm:prSet presAssocID="{B1CA7CD6-170E-4E02-927D-B0EFDAEBA79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beat"/>
        </a:ext>
      </dgm:extLst>
    </dgm:pt>
    <dgm:pt modelId="{0E5A954E-97B5-43C4-807A-E30E5A16E5A9}" type="pres">
      <dgm:prSet presAssocID="{B1CA7CD6-170E-4E02-927D-B0EFDAEBA798}" presName="spaceRect" presStyleCnt="0"/>
      <dgm:spPr/>
    </dgm:pt>
    <dgm:pt modelId="{513ED4EA-DCF2-4310-A291-C1E9D8D78256}" type="pres">
      <dgm:prSet presAssocID="{B1CA7CD6-170E-4E02-927D-B0EFDAEBA798}" presName="parTx" presStyleLbl="revTx" presStyleIdx="0" presStyleCnt="3">
        <dgm:presLayoutVars>
          <dgm:chMax val="0"/>
          <dgm:chPref val="0"/>
        </dgm:presLayoutVars>
      </dgm:prSet>
      <dgm:spPr/>
    </dgm:pt>
    <dgm:pt modelId="{435B3065-783B-4BE1-B986-41B5560E097D}" type="pres">
      <dgm:prSet presAssocID="{4C9920ED-1E0F-446E-887B-66BB19BD8E1F}" presName="sibTrans" presStyleCnt="0"/>
      <dgm:spPr/>
    </dgm:pt>
    <dgm:pt modelId="{5F8B2297-B23E-4EE0-9ECF-7CF51473402D}" type="pres">
      <dgm:prSet presAssocID="{7FE94E94-7408-47F6-9536-6B84DCDBF386}" presName="compNode" presStyleCnt="0"/>
      <dgm:spPr/>
    </dgm:pt>
    <dgm:pt modelId="{52673830-FEF1-439C-9423-00D8BEDEA115}" type="pres">
      <dgm:prSet presAssocID="{7FE94E94-7408-47F6-9536-6B84DCDBF386}" presName="bgRect" presStyleLbl="bgShp" presStyleIdx="1" presStyleCnt="3"/>
      <dgm:spPr/>
    </dgm:pt>
    <dgm:pt modelId="{B7C03344-4652-4F98-90C0-9EB89350F045}" type="pres">
      <dgm:prSet presAssocID="{7FE94E94-7408-47F6-9536-6B84DCDBF38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 with Pulse"/>
        </a:ext>
      </dgm:extLst>
    </dgm:pt>
    <dgm:pt modelId="{D07C15E3-56FE-4BAB-A77C-5168485D914F}" type="pres">
      <dgm:prSet presAssocID="{7FE94E94-7408-47F6-9536-6B84DCDBF386}" presName="spaceRect" presStyleCnt="0"/>
      <dgm:spPr/>
    </dgm:pt>
    <dgm:pt modelId="{C05CA018-690F-4EB0-8CA9-61FC0C0AF1CB}" type="pres">
      <dgm:prSet presAssocID="{7FE94E94-7408-47F6-9536-6B84DCDBF386}" presName="parTx" presStyleLbl="revTx" presStyleIdx="1" presStyleCnt="3">
        <dgm:presLayoutVars>
          <dgm:chMax val="0"/>
          <dgm:chPref val="0"/>
        </dgm:presLayoutVars>
      </dgm:prSet>
      <dgm:spPr/>
    </dgm:pt>
    <dgm:pt modelId="{F78BD8C2-AD4B-46C8-9C48-70F037F07ADD}" type="pres">
      <dgm:prSet presAssocID="{C1887CCE-FCEC-418A-A759-D5BE58BA711F}" presName="sibTrans" presStyleCnt="0"/>
      <dgm:spPr/>
    </dgm:pt>
    <dgm:pt modelId="{4CF6686F-B484-4677-B9C8-40BBC3D35825}" type="pres">
      <dgm:prSet presAssocID="{9A62387F-B300-47C3-A590-4201434E0960}" presName="compNode" presStyleCnt="0"/>
      <dgm:spPr/>
    </dgm:pt>
    <dgm:pt modelId="{16C04DDF-CBDE-4CC1-B927-536A27589868}" type="pres">
      <dgm:prSet presAssocID="{9A62387F-B300-47C3-A590-4201434E0960}" presName="bgRect" presStyleLbl="bgShp" presStyleIdx="2" presStyleCnt="3"/>
      <dgm:spPr/>
    </dgm:pt>
    <dgm:pt modelId="{7683FBAD-B519-4810-B713-8D01B5207464}" type="pres">
      <dgm:prSet presAssocID="{9A62387F-B300-47C3-A590-4201434E096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9265C83B-23AD-462D-822C-FAC5536B9F32}" type="pres">
      <dgm:prSet presAssocID="{9A62387F-B300-47C3-A590-4201434E0960}" presName="spaceRect" presStyleCnt="0"/>
      <dgm:spPr/>
    </dgm:pt>
    <dgm:pt modelId="{70546D0A-78AE-4D81-A4D8-6E8402A36634}" type="pres">
      <dgm:prSet presAssocID="{9A62387F-B300-47C3-A590-4201434E0960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8F10E0E-3AE6-4BAC-8FFE-4425B3873196}" type="presOf" srcId="{9A62387F-B300-47C3-A590-4201434E0960}" destId="{70546D0A-78AE-4D81-A4D8-6E8402A36634}" srcOrd="0" destOrd="0" presId="urn:microsoft.com/office/officeart/2018/2/layout/IconVerticalSolidList"/>
    <dgm:cxn modelId="{E384734A-20E4-4D34-B711-44215941FB5B}" type="presOf" srcId="{6F1493FF-30DC-453E-BE36-E23F9C771305}" destId="{4EDF1EB6-54FE-4ED1-B4F6-74FDFEDF18F9}" srcOrd="0" destOrd="0" presId="urn:microsoft.com/office/officeart/2018/2/layout/IconVerticalSolidList"/>
    <dgm:cxn modelId="{F6CA774C-D8CB-45E3-BB88-54FF12BC283A}" srcId="{6F1493FF-30DC-453E-BE36-E23F9C771305}" destId="{9A62387F-B300-47C3-A590-4201434E0960}" srcOrd="2" destOrd="0" parTransId="{0898343C-0376-44C9-B358-DEB792518622}" sibTransId="{6034F4F2-3D5F-43DF-9D11-1BB35BA748CD}"/>
    <dgm:cxn modelId="{19393478-3312-462C-802A-E6580BD3E821}" type="presOf" srcId="{B1CA7CD6-170E-4E02-927D-B0EFDAEBA798}" destId="{513ED4EA-DCF2-4310-A291-C1E9D8D78256}" srcOrd="0" destOrd="0" presId="urn:microsoft.com/office/officeart/2018/2/layout/IconVerticalSolidList"/>
    <dgm:cxn modelId="{96B81D90-6CE9-4419-B96F-FFC86E0D0B0A}" type="presOf" srcId="{7FE94E94-7408-47F6-9536-6B84DCDBF386}" destId="{C05CA018-690F-4EB0-8CA9-61FC0C0AF1CB}" srcOrd="0" destOrd="0" presId="urn:microsoft.com/office/officeart/2018/2/layout/IconVerticalSolidList"/>
    <dgm:cxn modelId="{0A09FEC8-0DA5-4496-B2D6-9C34BBFF81E6}" srcId="{6F1493FF-30DC-453E-BE36-E23F9C771305}" destId="{7FE94E94-7408-47F6-9536-6B84DCDBF386}" srcOrd="1" destOrd="0" parTransId="{E06D79D1-254E-42A7-AE34-4EE75E515DB5}" sibTransId="{C1887CCE-FCEC-418A-A759-D5BE58BA711F}"/>
    <dgm:cxn modelId="{902C53EF-63D5-4B17-BAB5-2CABF9979D92}" srcId="{6F1493FF-30DC-453E-BE36-E23F9C771305}" destId="{B1CA7CD6-170E-4E02-927D-B0EFDAEBA798}" srcOrd="0" destOrd="0" parTransId="{3147D337-7912-45BB-82C0-B39E94921DA8}" sibTransId="{4C9920ED-1E0F-446E-887B-66BB19BD8E1F}"/>
    <dgm:cxn modelId="{8FBFABA9-EBCD-4C29-9C48-29B9F70DD561}" type="presParOf" srcId="{4EDF1EB6-54FE-4ED1-B4F6-74FDFEDF18F9}" destId="{4D6D4202-C009-4F31-A0A1-1BC0A982A7EA}" srcOrd="0" destOrd="0" presId="urn:microsoft.com/office/officeart/2018/2/layout/IconVerticalSolidList"/>
    <dgm:cxn modelId="{04B2A1E1-439B-45DF-B1FB-FA91208432D1}" type="presParOf" srcId="{4D6D4202-C009-4F31-A0A1-1BC0A982A7EA}" destId="{95F179F2-D4C0-4AEA-B468-7F6991F54A78}" srcOrd="0" destOrd="0" presId="urn:microsoft.com/office/officeart/2018/2/layout/IconVerticalSolidList"/>
    <dgm:cxn modelId="{F1F3B886-A7FD-47BD-8760-C433D8B274F3}" type="presParOf" srcId="{4D6D4202-C009-4F31-A0A1-1BC0A982A7EA}" destId="{BAEA2B2C-88A9-4E05-84CC-0A230F7F8ED9}" srcOrd="1" destOrd="0" presId="urn:microsoft.com/office/officeart/2018/2/layout/IconVerticalSolidList"/>
    <dgm:cxn modelId="{DD8F2EC7-95D4-4029-B715-CDB92DA418F8}" type="presParOf" srcId="{4D6D4202-C009-4F31-A0A1-1BC0A982A7EA}" destId="{0E5A954E-97B5-43C4-807A-E30E5A16E5A9}" srcOrd="2" destOrd="0" presId="urn:microsoft.com/office/officeart/2018/2/layout/IconVerticalSolidList"/>
    <dgm:cxn modelId="{C4C31061-08EA-4BB6-AEF9-E538BD8B1C14}" type="presParOf" srcId="{4D6D4202-C009-4F31-A0A1-1BC0A982A7EA}" destId="{513ED4EA-DCF2-4310-A291-C1E9D8D78256}" srcOrd="3" destOrd="0" presId="urn:microsoft.com/office/officeart/2018/2/layout/IconVerticalSolidList"/>
    <dgm:cxn modelId="{57CF3DB0-99DF-4332-A1D6-3B86A3E11632}" type="presParOf" srcId="{4EDF1EB6-54FE-4ED1-B4F6-74FDFEDF18F9}" destId="{435B3065-783B-4BE1-B986-41B5560E097D}" srcOrd="1" destOrd="0" presId="urn:microsoft.com/office/officeart/2018/2/layout/IconVerticalSolidList"/>
    <dgm:cxn modelId="{5430795A-6E0E-40FD-8C87-3D7EA0CDE8A6}" type="presParOf" srcId="{4EDF1EB6-54FE-4ED1-B4F6-74FDFEDF18F9}" destId="{5F8B2297-B23E-4EE0-9ECF-7CF51473402D}" srcOrd="2" destOrd="0" presId="urn:microsoft.com/office/officeart/2018/2/layout/IconVerticalSolidList"/>
    <dgm:cxn modelId="{3E007550-312C-4CC2-9C77-3BD1FAC2E2EF}" type="presParOf" srcId="{5F8B2297-B23E-4EE0-9ECF-7CF51473402D}" destId="{52673830-FEF1-439C-9423-00D8BEDEA115}" srcOrd="0" destOrd="0" presId="urn:microsoft.com/office/officeart/2018/2/layout/IconVerticalSolidList"/>
    <dgm:cxn modelId="{F1A02DBE-8281-4470-9C78-045E3CC8F86C}" type="presParOf" srcId="{5F8B2297-B23E-4EE0-9ECF-7CF51473402D}" destId="{B7C03344-4652-4F98-90C0-9EB89350F045}" srcOrd="1" destOrd="0" presId="urn:microsoft.com/office/officeart/2018/2/layout/IconVerticalSolidList"/>
    <dgm:cxn modelId="{FC9D2B75-4C8A-4DF2-A838-4D9E27033C7A}" type="presParOf" srcId="{5F8B2297-B23E-4EE0-9ECF-7CF51473402D}" destId="{D07C15E3-56FE-4BAB-A77C-5168485D914F}" srcOrd="2" destOrd="0" presId="urn:microsoft.com/office/officeart/2018/2/layout/IconVerticalSolidList"/>
    <dgm:cxn modelId="{291A0A14-EAD6-4C39-B240-375978FAA431}" type="presParOf" srcId="{5F8B2297-B23E-4EE0-9ECF-7CF51473402D}" destId="{C05CA018-690F-4EB0-8CA9-61FC0C0AF1CB}" srcOrd="3" destOrd="0" presId="urn:microsoft.com/office/officeart/2018/2/layout/IconVerticalSolidList"/>
    <dgm:cxn modelId="{89EBA98C-6693-4D83-A59C-7061FE592C93}" type="presParOf" srcId="{4EDF1EB6-54FE-4ED1-B4F6-74FDFEDF18F9}" destId="{F78BD8C2-AD4B-46C8-9C48-70F037F07ADD}" srcOrd="3" destOrd="0" presId="urn:microsoft.com/office/officeart/2018/2/layout/IconVerticalSolidList"/>
    <dgm:cxn modelId="{4EB7BE02-8CB0-48EA-AD30-BD0F8E20DC24}" type="presParOf" srcId="{4EDF1EB6-54FE-4ED1-B4F6-74FDFEDF18F9}" destId="{4CF6686F-B484-4677-B9C8-40BBC3D35825}" srcOrd="4" destOrd="0" presId="urn:microsoft.com/office/officeart/2018/2/layout/IconVerticalSolidList"/>
    <dgm:cxn modelId="{E924A425-5290-4A19-9A43-DA1AE558E786}" type="presParOf" srcId="{4CF6686F-B484-4677-B9C8-40BBC3D35825}" destId="{16C04DDF-CBDE-4CC1-B927-536A27589868}" srcOrd="0" destOrd="0" presId="urn:microsoft.com/office/officeart/2018/2/layout/IconVerticalSolidList"/>
    <dgm:cxn modelId="{E6476070-DEB1-4FFB-A451-318BFCCB1DEE}" type="presParOf" srcId="{4CF6686F-B484-4677-B9C8-40BBC3D35825}" destId="{7683FBAD-B519-4810-B713-8D01B5207464}" srcOrd="1" destOrd="0" presId="urn:microsoft.com/office/officeart/2018/2/layout/IconVerticalSolidList"/>
    <dgm:cxn modelId="{3046075A-468B-41EC-B82F-4E90C37E7714}" type="presParOf" srcId="{4CF6686F-B484-4677-B9C8-40BBC3D35825}" destId="{9265C83B-23AD-462D-822C-FAC5536B9F32}" srcOrd="2" destOrd="0" presId="urn:microsoft.com/office/officeart/2018/2/layout/IconVerticalSolidList"/>
    <dgm:cxn modelId="{8A03A163-D590-41AF-9C42-E26E3B33392A}" type="presParOf" srcId="{4CF6686F-B484-4677-B9C8-40BBC3D35825}" destId="{70546D0A-78AE-4D81-A4D8-6E8402A3663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DA5F0D6-B974-4F61-ABA8-294FE6660AD1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901EC95-893C-4264-89D1-44B0A747ED07}">
      <dgm:prSet/>
      <dgm:spPr/>
      <dgm:t>
        <a:bodyPr/>
        <a:lstStyle/>
        <a:p>
          <a:r>
            <a:rPr lang="en-US" b="0" i="0"/>
            <a:t>Avoid smoking or vaping</a:t>
          </a:r>
          <a:endParaRPr lang="en-US"/>
        </a:p>
      </dgm:t>
    </dgm:pt>
    <dgm:pt modelId="{27572725-BB11-458E-9505-A34EA97DD9E0}" type="parTrans" cxnId="{7C315F4C-77C3-4B6E-9A60-FE06ED05E62B}">
      <dgm:prSet/>
      <dgm:spPr/>
      <dgm:t>
        <a:bodyPr/>
        <a:lstStyle/>
        <a:p>
          <a:endParaRPr lang="en-US"/>
        </a:p>
      </dgm:t>
    </dgm:pt>
    <dgm:pt modelId="{40EB75AB-0ADD-476A-AD96-F864432331D4}" type="sibTrans" cxnId="{7C315F4C-77C3-4B6E-9A60-FE06ED05E62B}">
      <dgm:prSet/>
      <dgm:spPr/>
      <dgm:t>
        <a:bodyPr/>
        <a:lstStyle/>
        <a:p>
          <a:endParaRPr lang="en-US"/>
        </a:p>
      </dgm:t>
    </dgm:pt>
    <dgm:pt modelId="{5EDC7AC6-72A7-43CF-9BB7-AC407B1EE982}">
      <dgm:prSet/>
      <dgm:spPr/>
      <dgm:t>
        <a:bodyPr/>
        <a:lstStyle/>
        <a:p>
          <a:r>
            <a:rPr lang="en-US" b="0" i="0"/>
            <a:t>Limit alcohol intake</a:t>
          </a:r>
          <a:endParaRPr lang="en-US"/>
        </a:p>
      </dgm:t>
    </dgm:pt>
    <dgm:pt modelId="{64741ED5-E6E7-4E5D-A2BC-63D74BF7F7C0}" type="parTrans" cxnId="{037E9381-7776-4A34-89FD-61854F401674}">
      <dgm:prSet/>
      <dgm:spPr/>
      <dgm:t>
        <a:bodyPr/>
        <a:lstStyle/>
        <a:p>
          <a:endParaRPr lang="en-US"/>
        </a:p>
      </dgm:t>
    </dgm:pt>
    <dgm:pt modelId="{82A2A41F-0F17-420E-9041-A17ADB492753}" type="sibTrans" cxnId="{037E9381-7776-4A34-89FD-61854F401674}">
      <dgm:prSet/>
      <dgm:spPr/>
      <dgm:t>
        <a:bodyPr/>
        <a:lstStyle/>
        <a:p>
          <a:endParaRPr lang="en-US"/>
        </a:p>
      </dgm:t>
    </dgm:pt>
    <dgm:pt modelId="{21E449F2-6421-4DBA-B8DE-4B5422758A9B}" type="pres">
      <dgm:prSet presAssocID="{FDA5F0D6-B974-4F61-ABA8-294FE6660AD1}" presName="linear" presStyleCnt="0">
        <dgm:presLayoutVars>
          <dgm:dir/>
          <dgm:animLvl val="lvl"/>
          <dgm:resizeHandles val="exact"/>
        </dgm:presLayoutVars>
      </dgm:prSet>
      <dgm:spPr/>
    </dgm:pt>
    <dgm:pt modelId="{8510ACDD-56FB-4A1B-9368-40F1BAF0B44B}" type="pres">
      <dgm:prSet presAssocID="{3901EC95-893C-4264-89D1-44B0A747ED07}" presName="parentLin" presStyleCnt="0"/>
      <dgm:spPr/>
    </dgm:pt>
    <dgm:pt modelId="{F485C59D-CE3C-42E9-8E5C-AB24A784850F}" type="pres">
      <dgm:prSet presAssocID="{3901EC95-893C-4264-89D1-44B0A747ED07}" presName="parentLeftMargin" presStyleLbl="node1" presStyleIdx="0" presStyleCnt="2"/>
      <dgm:spPr/>
    </dgm:pt>
    <dgm:pt modelId="{3FBEB413-FF70-4372-88CF-AFC214A5865B}" type="pres">
      <dgm:prSet presAssocID="{3901EC95-893C-4264-89D1-44B0A747ED0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A039DC9-0161-4F4B-940E-E113F15E8579}" type="pres">
      <dgm:prSet presAssocID="{3901EC95-893C-4264-89D1-44B0A747ED07}" presName="negativeSpace" presStyleCnt="0"/>
      <dgm:spPr/>
    </dgm:pt>
    <dgm:pt modelId="{2550351F-CB9F-4FD2-8B3E-BCA286F66B07}" type="pres">
      <dgm:prSet presAssocID="{3901EC95-893C-4264-89D1-44B0A747ED07}" presName="childText" presStyleLbl="conFgAcc1" presStyleIdx="0" presStyleCnt="2">
        <dgm:presLayoutVars>
          <dgm:bulletEnabled val="1"/>
        </dgm:presLayoutVars>
      </dgm:prSet>
      <dgm:spPr/>
    </dgm:pt>
    <dgm:pt modelId="{6E450F61-9907-4C5D-BCA4-D5BAFD3CA709}" type="pres">
      <dgm:prSet presAssocID="{40EB75AB-0ADD-476A-AD96-F864432331D4}" presName="spaceBetweenRectangles" presStyleCnt="0"/>
      <dgm:spPr/>
    </dgm:pt>
    <dgm:pt modelId="{EDD90BDC-2AC0-4943-8AC5-940920722D7D}" type="pres">
      <dgm:prSet presAssocID="{5EDC7AC6-72A7-43CF-9BB7-AC407B1EE982}" presName="parentLin" presStyleCnt="0"/>
      <dgm:spPr/>
    </dgm:pt>
    <dgm:pt modelId="{D1AE4F2E-36BA-4A6F-9DD6-34662CB9F07C}" type="pres">
      <dgm:prSet presAssocID="{5EDC7AC6-72A7-43CF-9BB7-AC407B1EE982}" presName="parentLeftMargin" presStyleLbl="node1" presStyleIdx="0" presStyleCnt="2"/>
      <dgm:spPr/>
    </dgm:pt>
    <dgm:pt modelId="{2919A192-D653-4260-A34C-6011C47DECE6}" type="pres">
      <dgm:prSet presAssocID="{5EDC7AC6-72A7-43CF-9BB7-AC407B1EE982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72A6CE6-FA9D-4E5B-B915-35259C3F268A}" type="pres">
      <dgm:prSet presAssocID="{5EDC7AC6-72A7-43CF-9BB7-AC407B1EE982}" presName="negativeSpace" presStyleCnt="0"/>
      <dgm:spPr/>
    </dgm:pt>
    <dgm:pt modelId="{CD717AFB-1477-4A45-889A-818D66A67CD3}" type="pres">
      <dgm:prSet presAssocID="{5EDC7AC6-72A7-43CF-9BB7-AC407B1EE982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BF50880C-DAC2-4206-98BF-320764ECAED7}" type="presOf" srcId="{3901EC95-893C-4264-89D1-44B0A747ED07}" destId="{3FBEB413-FF70-4372-88CF-AFC214A5865B}" srcOrd="1" destOrd="0" presId="urn:microsoft.com/office/officeart/2005/8/layout/list1"/>
    <dgm:cxn modelId="{060FFC22-473F-457D-94EF-B5C6D7FAFCB5}" type="presOf" srcId="{5EDC7AC6-72A7-43CF-9BB7-AC407B1EE982}" destId="{2919A192-D653-4260-A34C-6011C47DECE6}" srcOrd="1" destOrd="0" presId="urn:microsoft.com/office/officeart/2005/8/layout/list1"/>
    <dgm:cxn modelId="{84BF8C5D-CD0F-4745-9ECE-520CC8105524}" type="presOf" srcId="{3901EC95-893C-4264-89D1-44B0A747ED07}" destId="{F485C59D-CE3C-42E9-8E5C-AB24A784850F}" srcOrd="0" destOrd="0" presId="urn:microsoft.com/office/officeart/2005/8/layout/list1"/>
    <dgm:cxn modelId="{7C315F4C-77C3-4B6E-9A60-FE06ED05E62B}" srcId="{FDA5F0D6-B974-4F61-ABA8-294FE6660AD1}" destId="{3901EC95-893C-4264-89D1-44B0A747ED07}" srcOrd="0" destOrd="0" parTransId="{27572725-BB11-458E-9505-A34EA97DD9E0}" sibTransId="{40EB75AB-0ADD-476A-AD96-F864432331D4}"/>
    <dgm:cxn modelId="{037E9381-7776-4A34-89FD-61854F401674}" srcId="{FDA5F0D6-B974-4F61-ABA8-294FE6660AD1}" destId="{5EDC7AC6-72A7-43CF-9BB7-AC407B1EE982}" srcOrd="1" destOrd="0" parTransId="{64741ED5-E6E7-4E5D-A2BC-63D74BF7F7C0}" sibTransId="{82A2A41F-0F17-420E-9041-A17ADB492753}"/>
    <dgm:cxn modelId="{7D72BA8F-49DA-417E-8FFD-65E2FB33CE3F}" type="presOf" srcId="{FDA5F0D6-B974-4F61-ABA8-294FE6660AD1}" destId="{21E449F2-6421-4DBA-B8DE-4B5422758A9B}" srcOrd="0" destOrd="0" presId="urn:microsoft.com/office/officeart/2005/8/layout/list1"/>
    <dgm:cxn modelId="{8BF278D3-9E66-468D-836E-2EA432B0B2D3}" type="presOf" srcId="{5EDC7AC6-72A7-43CF-9BB7-AC407B1EE982}" destId="{D1AE4F2E-36BA-4A6F-9DD6-34662CB9F07C}" srcOrd="0" destOrd="0" presId="urn:microsoft.com/office/officeart/2005/8/layout/list1"/>
    <dgm:cxn modelId="{6831E293-C42A-4737-91C0-F7D72613F11F}" type="presParOf" srcId="{21E449F2-6421-4DBA-B8DE-4B5422758A9B}" destId="{8510ACDD-56FB-4A1B-9368-40F1BAF0B44B}" srcOrd="0" destOrd="0" presId="urn:microsoft.com/office/officeart/2005/8/layout/list1"/>
    <dgm:cxn modelId="{F0551887-D1A6-4E52-93CB-7A82B6546385}" type="presParOf" srcId="{8510ACDD-56FB-4A1B-9368-40F1BAF0B44B}" destId="{F485C59D-CE3C-42E9-8E5C-AB24A784850F}" srcOrd="0" destOrd="0" presId="urn:microsoft.com/office/officeart/2005/8/layout/list1"/>
    <dgm:cxn modelId="{71CDC8EB-466E-4BAE-9739-A1483B484E19}" type="presParOf" srcId="{8510ACDD-56FB-4A1B-9368-40F1BAF0B44B}" destId="{3FBEB413-FF70-4372-88CF-AFC214A5865B}" srcOrd="1" destOrd="0" presId="urn:microsoft.com/office/officeart/2005/8/layout/list1"/>
    <dgm:cxn modelId="{3598E868-45F5-4DBB-829D-E859821998D9}" type="presParOf" srcId="{21E449F2-6421-4DBA-B8DE-4B5422758A9B}" destId="{2A039DC9-0161-4F4B-940E-E113F15E8579}" srcOrd="1" destOrd="0" presId="urn:microsoft.com/office/officeart/2005/8/layout/list1"/>
    <dgm:cxn modelId="{D25ED638-1EEF-4B00-88F0-24370025AD05}" type="presParOf" srcId="{21E449F2-6421-4DBA-B8DE-4B5422758A9B}" destId="{2550351F-CB9F-4FD2-8B3E-BCA286F66B07}" srcOrd="2" destOrd="0" presId="urn:microsoft.com/office/officeart/2005/8/layout/list1"/>
    <dgm:cxn modelId="{F31F1434-FD37-4063-A202-81BAF7F3B1A7}" type="presParOf" srcId="{21E449F2-6421-4DBA-B8DE-4B5422758A9B}" destId="{6E450F61-9907-4C5D-BCA4-D5BAFD3CA709}" srcOrd="3" destOrd="0" presId="urn:microsoft.com/office/officeart/2005/8/layout/list1"/>
    <dgm:cxn modelId="{74F41477-D427-4EC0-A919-ABD99FAED2B5}" type="presParOf" srcId="{21E449F2-6421-4DBA-B8DE-4B5422758A9B}" destId="{EDD90BDC-2AC0-4943-8AC5-940920722D7D}" srcOrd="4" destOrd="0" presId="urn:microsoft.com/office/officeart/2005/8/layout/list1"/>
    <dgm:cxn modelId="{52A2EB5E-4048-4738-8EC4-621A04333C26}" type="presParOf" srcId="{EDD90BDC-2AC0-4943-8AC5-940920722D7D}" destId="{D1AE4F2E-36BA-4A6F-9DD6-34662CB9F07C}" srcOrd="0" destOrd="0" presId="urn:microsoft.com/office/officeart/2005/8/layout/list1"/>
    <dgm:cxn modelId="{F54941DA-87A2-4D4C-A91E-833C02DCBE15}" type="presParOf" srcId="{EDD90BDC-2AC0-4943-8AC5-940920722D7D}" destId="{2919A192-D653-4260-A34C-6011C47DECE6}" srcOrd="1" destOrd="0" presId="urn:microsoft.com/office/officeart/2005/8/layout/list1"/>
    <dgm:cxn modelId="{5BECED37-DFDF-4D39-BCCE-D4277FF2057B}" type="presParOf" srcId="{21E449F2-6421-4DBA-B8DE-4B5422758A9B}" destId="{772A6CE6-FA9D-4E5B-B915-35259C3F268A}" srcOrd="5" destOrd="0" presId="urn:microsoft.com/office/officeart/2005/8/layout/list1"/>
    <dgm:cxn modelId="{7589178B-6FD5-43E7-9455-FADDE1815219}" type="presParOf" srcId="{21E449F2-6421-4DBA-B8DE-4B5422758A9B}" destId="{CD717AFB-1477-4A45-889A-818D66A67CD3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81781D6-AF00-488C-A95B-A802C7EE22C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4F7FA73-7288-43F1-8321-5D4C4142C0D8}">
      <dgm:prSet/>
      <dgm:spPr/>
      <dgm:t>
        <a:bodyPr/>
        <a:lstStyle/>
        <a:p>
          <a:r>
            <a:rPr lang="en-US" b="0" i="0"/>
            <a:t>Laugh often!</a:t>
          </a:r>
          <a:endParaRPr lang="en-US"/>
        </a:p>
      </dgm:t>
    </dgm:pt>
    <dgm:pt modelId="{B0FAA4F6-B096-48C3-8991-EA8BEB005709}" type="parTrans" cxnId="{172C4BC3-5E6D-4575-A02D-934731E75B63}">
      <dgm:prSet/>
      <dgm:spPr/>
      <dgm:t>
        <a:bodyPr/>
        <a:lstStyle/>
        <a:p>
          <a:endParaRPr lang="en-US"/>
        </a:p>
      </dgm:t>
    </dgm:pt>
    <dgm:pt modelId="{DEE41382-1701-4FF6-9D63-A94E732EBE27}" type="sibTrans" cxnId="{172C4BC3-5E6D-4575-A02D-934731E75B63}">
      <dgm:prSet/>
      <dgm:spPr/>
      <dgm:t>
        <a:bodyPr/>
        <a:lstStyle/>
        <a:p>
          <a:endParaRPr lang="en-US"/>
        </a:p>
      </dgm:t>
    </dgm:pt>
    <dgm:pt modelId="{4B0D180F-DF7F-4055-BE6E-F3F6A7124873}">
      <dgm:prSet/>
      <dgm:spPr/>
      <dgm:t>
        <a:bodyPr/>
        <a:lstStyle/>
        <a:p>
          <a:r>
            <a:rPr lang="en-US" b="0" i="0"/>
            <a:t>Stay socially connected</a:t>
          </a:r>
          <a:endParaRPr lang="en-US"/>
        </a:p>
      </dgm:t>
    </dgm:pt>
    <dgm:pt modelId="{2F719855-7213-40C1-B96C-AF6935A196EB}" type="parTrans" cxnId="{537934CB-B522-41D7-8E02-E107AB9A85DF}">
      <dgm:prSet/>
      <dgm:spPr/>
      <dgm:t>
        <a:bodyPr/>
        <a:lstStyle/>
        <a:p>
          <a:endParaRPr lang="en-US"/>
        </a:p>
      </dgm:t>
    </dgm:pt>
    <dgm:pt modelId="{C43C3273-672D-46AA-A3B4-11D77E8B0626}" type="sibTrans" cxnId="{537934CB-B522-41D7-8E02-E107AB9A85DF}">
      <dgm:prSet/>
      <dgm:spPr/>
      <dgm:t>
        <a:bodyPr/>
        <a:lstStyle/>
        <a:p>
          <a:endParaRPr lang="en-US"/>
        </a:p>
      </dgm:t>
    </dgm:pt>
    <dgm:pt modelId="{47346FF7-B7D5-4E16-8815-A4C5CC1FCD6E}">
      <dgm:prSet/>
      <dgm:spPr/>
      <dgm:t>
        <a:bodyPr/>
        <a:lstStyle/>
        <a:p>
          <a:r>
            <a:rPr lang="en-US" b="0" i="0"/>
            <a:t>Do things that bring joy</a:t>
          </a:r>
          <a:endParaRPr lang="en-US"/>
        </a:p>
      </dgm:t>
    </dgm:pt>
    <dgm:pt modelId="{BE14D34F-AEEF-4F09-BD4E-0BD5715F8690}" type="parTrans" cxnId="{2741878C-EB31-4371-B880-6999420376ED}">
      <dgm:prSet/>
      <dgm:spPr/>
      <dgm:t>
        <a:bodyPr/>
        <a:lstStyle/>
        <a:p>
          <a:endParaRPr lang="en-US"/>
        </a:p>
      </dgm:t>
    </dgm:pt>
    <dgm:pt modelId="{2DD576F3-5B4C-4050-A77D-203132CBC084}" type="sibTrans" cxnId="{2741878C-EB31-4371-B880-6999420376ED}">
      <dgm:prSet/>
      <dgm:spPr/>
      <dgm:t>
        <a:bodyPr/>
        <a:lstStyle/>
        <a:p>
          <a:endParaRPr lang="en-US"/>
        </a:p>
      </dgm:t>
    </dgm:pt>
    <dgm:pt modelId="{2B5E3B6F-EC4C-4C87-A255-C358D2CBAD58}">
      <dgm:prSet/>
      <dgm:spPr/>
      <dgm:t>
        <a:bodyPr/>
        <a:lstStyle/>
        <a:p>
          <a:r>
            <a:rPr lang="en-US" b="0" i="0"/>
            <a:t>Give yourself grace</a:t>
          </a:r>
          <a:endParaRPr lang="en-US"/>
        </a:p>
      </dgm:t>
    </dgm:pt>
    <dgm:pt modelId="{61C7B372-3885-4FDD-AAD4-B9246085EE50}" type="parTrans" cxnId="{10D10B24-D479-4D91-8725-99046BD09A31}">
      <dgm:prSet/>
      <dgm:spPr/>
      <dgm:t>
        <a:bodyPr/>
        <a:lstStyle/>
        <a:p>
          <a:endParaRPr lang="en-US"/>
        </a:p>
      </dgm:t>
    </dgm:pt>
    <dgm:pt modelId="{0C91E9DC-B9D3-4693-973B-B3DF15ED6C6D}" type="sibTrans" cxnId="{10D10B24-D479-4D91-8725-99046BD09A31}">
      <dgm:prSet/>
      <dgm:spPr/>
      <dgm:t>
        <a:bodyPr/>
        <a:lstStyle/>
        <a:p>
          <a:endParaRPr lang="en-US"/>
        </a:p>
      </dgm:t>
    </dgm:pt>
    <dgm:pt modelId="{CB9B5C8C-98CB-412A-87A1-E1ECF9123FF5}" type="pres">
      <dgm:prSet presAssocID="{681781D6-AF00-488C-A95B-A802C7EE22C8}" presName="root" presStyleCnt="0">
        <dgm:presLayoutVars>
          <dgm:dir/>
          <dgm:resizeHandles val="exact"/>
        </dgm:presLayoutVars>
      </dgm:prSet>
      <dgm:spPr/>
    </dgm:pt>
    <dgm:pt modelId="{9A4DDFBA-E08C-45F5-A1A2-A29121ECF23F}" type="pres">
      <dgm:prSet presAssocID="{44F7FA73-7288-43F1-8321-5D4C4142C0D8}" presName="compNode" presStyleCnt="0"/>
      <dgm:spPr/>
    </dgm:pt>
    <dgm:pt modelId="{9894C0C4-9FA4-41F2-923A-F952AB960E38}" type="pres">
      <dgm:prSet presAssocID="{44F7FA73-7288-43F1-8321-5D4C4142C0D8}" presName="bgRect" presStyleLbl="bgShp" presStyleIdx="0" presStyleCnt="4"/>
      <dgm:spPr/>
    </dgm:pt>
    <dgm:pt modelId="{E777A5CB-0EE1-4521-8081-63D35FA248D0}" type="pres">
      <dgm:prSet presAssocID="{44F7FA73-7288-43F1-8321-5D4C4142C0D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unny Face Outline"/>
        </a:ext>
      </dgm:extLst>
    </dgm:pt>
    <dgm:pt modelId="{4590C8EC-B0FA-4A55-ACFD-2934B2AB343E}" type="pres">
      <dgm:prSet presAssocID="{44F7FA73-7288-43F1-8321-5D4C4142C0D8}" presName="spaceRect" presStyleCnt="0"/>
      <dgm:spPr/>
    </dgm:pt>
    <dgm:pt modelId="{51901E85-473B-43E3-B557-E730687402D8}" type="pres">
      <dgm:prSet presAssocID="{44F7FA73-7288-43F1-8321-5D4C4142C0D8}" presName="parTx" presStyleLbl="revTx" presStyleIdx="0" presStyleCnt="4">
        <dgm:presLayoutVars>
          <dgm:chMax val="0"/>
          <dgm:chPref val="0"/>
        </dgm:presLayoutVars>
      </dgm:prSet>
      <dgm:spPr/>
    </dgm:pt>
    <dgm:pt modelId="{1179EB99-3EAA-418E-8F73-00ADDCBB1CEA}" type="pres">
      <dgm:prSet presAssocID="{DEE41382-1701-4FF6-9D63-A94E732EBE27}" presName="sibTrans" presStyleCnt="0"/>
      <dgm:spPr/>
    </dgm:pt>
    <dgm:pt modelId="{9D980139-83AA-41C7-B957-60C312868447}" type="pres">
      <dgm:prSet presAssocID="{4B0D180F-DF7F-4055-BE6E-F3F6A7124873}" presName="compNode" presStyleCnt="0"/>
      <dgm:spPr/>
    </dgm:pt>
    <dgm:pt modelId="{77D04D2E-9ACA-4242-B598-5A3586926F24}" type="pres">
      <dgm:prSet presAssocID="{4B0D180F-DF7F-4055-BE6E-F3F6A7124873}" presName="bgRect" presStyleLbl="bgShp" presStyleIdx="1" presStyleCnt="4"/>
      <dgm:spPr/>
    </dgm:pt>
    <dgm:pt modelId="{12BF838F-81E3-426A-96D0-84AD663EC4B7}" type="pres">
      <dgm:prSet presAssocID="{4B0D180F-DF7F-4055-BE6E-F3F6A712487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-Fi"/>
        </a:ext>
      </dgm:extLst>
    </dgm:pt>
    <dgm:pt modelId="{5278517B-05B9-48A7-8CFD-5E50328BC7CB}" type="pres">
      <dgm:prSet presAssocID="{4B0D180F-DF7F-4055-BE6E-F3F6A7124873}" presName="spaceRect" presStyleCnt="0"/>
      <dgm:spPr/>
    </dgm:pt>
    <dgm:pt modelId="{B10EFA7A-2651-412A-B240-FA8A0DEF70AC}" type="pres">
      <dgm:prSet presAssocID="{4B0D180F-DF7F-4055-BE6E-F3F6A7124873}" presName="parTx" presStyleLbl="revTx" presStyleIdx="1" presStyleCnt="4">
        <dgm:presLayoutVars>
          <dgm:chMax val="0"/>
          <dgm:chPref val="0"/>
        </dgm:presLayoutVars>
      </dgm:prSet>
      <dgm:spPr/>
    </dgm:pt>
    <dgm:pt modelId="{DF4808B9-8F5A-44F3-913E-45ABAAB72FC7}" type="pres">
      <dgm:prSet presAssocID="{C43C3273-672D-46AA-A3B4-11D77E8B0626}" presName="sibTrans" presStyleCnt="0"/>
      <dgm:spPr/>
    </dgm:pt>
    <dgm:pt modelId="{C82E0356-EB11-4D38-804C-059893F8D6FE}" type="pres">
      <dgm:prSet presAssocID="{47346FF7-B7D5-4E16-8815-A4C5CC1FCD6E}" presName="compNode" presStyleCnt="0"/>
      <dgm:spPr/>
    </dgm:pt>
    <dgm:pt modelId="{4EDC8503-392D-4550-842A-706B601AF11A}" type="pres">
      <dgm:prSet presAssocID="{47346FF7-B7D5-4E16-8815-A4C5CC1FCD6E}" presName="bgRect" presStyleLbl="bgShp" presStyleIdx="2" presStyleCnt="4"/>
      <dgm:spPr/>
    </dgm:pt>
    <dgm:pt modelId="{FA01C232-8B61-466A-9B3F-87ED8B0BA516}" type="pres">
      <dgm:prSet presAssocID="{47346FF7-B7D5-4E16-8815-A4C5CC1FCD6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"/>
        </a:ext>
      </dgm:extLst>
    </dgm:pt>
    <dgm:pt modelId="{759C2C9E-2724-42BD-B7A0-B857F5F61C67}" type="pres">
      <dgm:prSet presAssocID="{47346FF7-B7D5-4E16-8815-A4C5CC1FCD6E}" presName="spaceRect" presStyleCnt="0"/>
      <dgm:spPr/>
    </dgm:pt>
    <dgm:pt modelId="{BB36F118-CB00-4BD7-B7D2-150A34A7AD1C}" type="pres">
      <dgm:prSet presAssocID="{47346FF7-B7D5-4E16-8815-A4C5CC1FCD6E}" presName="parTx" presStyleLbl="revTx" presStyleIdx="2" presStyleCnt="4">
        <dgm:presLayoutVars>
          <dgm:chMax val="0"/>
          <dgm:chPref val="0"/>
        </dgm:presLayoutVars>
      </dgm:prSet>
      <dgm:spPr/>
    </dgm:pt>
    <dgm:pt modelId="{DE464EAD-4E86-4B8E-B3D0-14E578DEC4F3}" type="pres">
      <dgm:prSet presAssocID="{2DD576F3-5B4C-4050-A77D-203132CBC084}" presName="sibTrans" presStyleCnt="0"/>
      <dgm:spPr/>
    </dgm:pt>
    <dgm:pt modelId="{6EFBBF22-0905-4E07-9AFA-08D527BD61D7}" type="pres">
      <dgm:prSet presAssocID="{2B5E3B6F-EC4C-4C87-A255-C358D2CBAD58}" presName="compNode" presStyleCnt="0"/>
      <dgm:spPr/>
    </dgm:pt>
    <dgm:pt modelId="{B7EA1A27-9517-40CE-BE5F-756D3F947DD9}" type="pres">
      <dgm:prSet presAssocID="{2B5E3B6F-EC4C-4C87-A255-C358D2CBAD58}" presName="bgRect" presStyleLbl="bgShp" presStyleIdx="3" presStyleCnt="4"/>
      <dgm:spPr/>
    </dgm:pt>
    <dgm:pt modelId="{4E54BE75-705D-4DC5-9630-90F5BB6F8FE5}" type="pres">
      <dgm:prSet presAssocID="{2B5E3B6F-EC4C-4C87-A255-C358D2CBAD58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usic"/>
        </a:ext>
      </dgm:extLst>
    </dgm:pt>
    <dgm:pt modelId="{81CCCD93-3854-4579-A945-DCE6C69807D4}" type="pres">
      <dgm:prSet presAssocID="{2B5E3B6F-EC4C-4C87-A255-C358D2CBAD58}" presName="spaceRect" presStyleCnt="0"/>
      <dgm:spPr/>
    </dgm:pt>
    <dgm:pt modelId="{8039F8AE-CF7D-4375-B875-4E3D34853924}" type="pres">
      <dgm:prSet presAssocID="{2B5E3B6F-EC4C-4C87-A255-C358D2CBAD58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10D10B24-D479-4D91-8725-99046BD09A31}" srcId="{681781D6-AF00-488C-A95B-A802C7EE22C8}" destId="{2B5E3B6F-EC4C-4C87-A255-C358D2CBAD58}" srcOrd="3" destOrd="0" parTransId="{61C7B372-3885-4FDD-AAD4-B9246085EE50}" sibTransId="{0C91E9DC-B9D3-4693-973B-B3DF15ED6C6D}"/>
    <dgm:cxn modelId="{BA95D131-AB87-488D-BCD7-4B2F5C4F20CE}" type="presOf" srcId="{681781D6-AF00-488C-A95B-A802C7EE22C8}" destId="{CB9B5C8C-98CB-412A-87A1-E1ECF9123FF5}" srcOrd="0" destOrd="0" presId="urn:microsoft.com/office/officeart/2018/2/layout/IconVerticalSolidList"/>
    <dgm:cxn modelId="{2741878C-EB31-4371-B880-6999420376ED}" srcId="{681781D6-AF00-488C-A95B-A802C7EE22C8}" destId="{47346FF7-B7D5-4E16-8815-A4C5CC1FCD6E}" srcOrd="2" destOrd="0" parTransId="{BE14D34F-AEEF-4F09-BD4E-0BD5715F8690}" sibTransId="{2DD576F3-5B4C-4050-A77D-203132CBC084}"/>
    <dgm:cxn modelId="{A69D84B7-E561-4A47-913D-DA9672A6A48C}" type="presOf" srcId="{47346FF7-B7D5-4E16-8815-A4C5CC1FCD6E}" destId="{BB36F118-CB00-4BD7-B7D2-150A34A7AD1C}" srcOrd="0" destOrd="0" presId="urn:microsoft.com/office/officeart/2018/2/layout/IconVerticalSolidList"/>
    <dgm:cxn modelId="{172C4BC3-5E6D-4575-A02D-934731E75B63}" srcId="{681781D6-AF00-488C-A95B-A802C7EE22C8}" destId="{44F7FA73-7288-43F1-8321-5D4C4142C0D8}" srcOrd="0" destOrd="0" parTransId="{B0FAA4F6-B096-48C3-8991-EA8BEB005709}" sibTransId="{DEE41382-1701-4FF6-9D63-A94E732EBE27}"/>
    <dgm:cxn modelId="{21272AC8-B4AA-481A-851F-CFB647F15B6C}" type="presOf" srcId="{4B0D180F-DF7F-4055-BE6E-F3F6A7124873}" destId="{B10EFA7A-2651-412A-B240-FA8A0DEF70AC}" srcOrd="0" destOrd="0" presId="urn:microsoft.com/office/officeart/2018/2/layout/IconVerticalSolidList"/>
    <dgm:cxn modelId="{537934CB-B522-41D7-8E02-E107AB9A85DF}" srcId="{681781D6-AF00-488C-A95B-A802C7EE22C8}" destId="{4B0D180F-DF7F-4055-BE6E-F3F6A7124873}" srcOrd="1" destOrd="0" parTransId="{2F719855-7213-40C1-B96C-AF6935A196EB}" sibTransId="{C43C3273-672D-46AA-A3B4-11D77E8B0626}"/>
    <dgm:cxn modelId="{6FAC14DB-2C04-4F0F-B31A-86D8CC6049CD}" type="presOf" srcId="{2B5E3B6F-EC4C-4C87-A255-C358D2CBAD58}" destId="{8039F8AE-CF7D-4375-B875-4E3D34853924}" srcOrd="0" destOrd="0" presId="urn:microsoft.com/office/officeart/2018/2/layout/IconVerticalSolidList"/>
    <dgm:cxn modelId="{2FA858F7-756A-40BE-B86F-F476FEEB827F}" type="presOf" srcId="{44F7FA73-7288-43F1-8321-5D4C4142C0D8}" destId="{51901E85-473B-43E3-B557-E730687402D8}" srcOrd="0" destOrd="0" presId="urn:microsoft.com/office/officeart/2018/2/layout/IconVerticalSolidList"/>
    <dgm:cxn modelId="{2EE4F049-4B60-4F8C-996D-1D0C88D308C6}" type="presParOf" srcId="{CB9B5C8C-98CB-412A-87A1-E1ECF9123FF5}" destId="{9A4DDFBA-E08C-45F5-A1A2-A29121ECF23F}" srcOrd="0" destOrd="0" presId="urn:microsoft.com/office/officeart/2018/2/layout/IconVerticalSolidList"/>
    <dgm:cxn modelId="{DF3E030F-D5D6-4E83-B2B1-427EF18F0C79}" type="presParOf" srcId="{9A4DDFBA-E08C-45F5-A1A2-A29121ECF23F}" destId="{9894C0C4-9FA4-41F2-923A-F952AB960E38}" srcOrd="0" destOrd="0" presId="urn:microsoft.com/office/officeart/2018/2/layout/IconVerticalSolidList"/>
    <dgm:cxn modelId="{573F4E53-F3D3-41C2-830F-EEB480A92210}" type="presParOf" srcId="{9A4DDFBA-E08C-45F5-A1A2-A29121ECF23F}" destId="{E777A5CB-0EE1-4521-8081-63D35FA248D0}" srcOrd="1" destOrd="0" presId="urn:microsoft.com/office/officeart/2018/2/layout/IconVerticalSolidList"/>
    <dgm:cxn modelId="{C1C8A937-8AE0-46BE-A3A7-EA3DF72394A0}" type="presParOf" srcId="{9A4DDFBA-E08C-45F5-A1A2-A29121ECF23F}" destId="{4590C8EC-B0FA-4A55-ACFD-2934B2AB343E}" srcOrd="2" destOrd="0" presId="urn:microsoft.com/office/officeart/2018/2/layout/IconVerticalSolidList"/>
    <dgm:cxn modelId="{1877D1CA-53E8-4368-8D0B-501B4A0E6FD8}" type="presParOf" srcId="{9A4DDFBA-E08C-45F5-A1A2-A29121ECF23F}" destId="{51901E85-473B-43E3-B557-E730687402D8}" srcOrd="3" destOrd="0" presId="urn:microsoft.com/office/officeart/2018/2/layout/IconVerticalSolidList"/>
    <dgm:cxn modelId="{331344A5-1EB3-4C93-9CAD-1AB795BA67C7}" type="presParOf" srcId="{CB9B5C8C-98CB-412A-87A1-E1ECF9123FF5}" destId="{1179EB99-3EAA-418E-8F73-00ADDCBB1CEA}" srcOrd="1" destOrd="0" presId="urn:microsoft.com/office/officeart/2018/2/layout/IconVerticalSolidList"/>
    <dgm:cxn modelId="{00DCA772-F903-48D8-95CC-D34DE565BEF1}" type="presParOf" srcId="{CB9B5C8C-98CB-412A-87A1-E1ECF9123FF5}" destId="{9D980139-83AA-41C7-B957-60C312868447}" srcOrd="2" destOrd="0" presId="urn:microsoft.com/office/officeart/2018/2/layout/IconVerticalSolidList"/>
    <dgm:cxn modelId="{1AAB7CE4-3916-44A8-A943-AC9B8F674D4B}" type="presParOf" srcId="{9D980139-83AA-41C7-B957-60C312868447}" destId="{77D04D2E-9ACA-4242-B598-5A3586926F24}" srcOrd="0" destOrd="0" presId="urn:microsoft.com/office/officeart/2018/2/layout/IconVerticalSolidList"/>
    <dgm:cxn modelId="{2EE2B161-2BF8-458E-8E8F-05E0402F6971}" type="presParOf" srcId="{9D980139-83AA-41C7-B957-60C312868447}" destId="{12BF838F-81E3-426A-96D0-84AD663EC4B7}" srcOrd="1" destOrd="0" presId="urn:microsoft.com/office/officeart/2018/2/layout/IconVerticalSolidList"/>
    <dgm:cxn modelId="{0C1EC6DA-332F-4BE9-B724-CA68D3476022}" type="presParOf" srcId="{9D980139-83AA-41C7-B957-60C312868447}" destId="{5278517B-05B9-48A7-8CFD-5E50328BC7CB}" srcOrd="2" destOrd="0" presId="urn:microsoft.com/office/officeart/2018/2/layout/IconVerticalSolidList"/>
    <dgm:cxn modelId="{6F27065E-ED5D-41F7-89AD-75140A847072}" type="presParOf" srcId="{9D980139-83AA-41C7-B957-60C312868447}" destId="{B10EFA7A-2651-412A-B240-FA8A0DEF70AC}" srcOrd="3" destOrd="0" presId="urn:microsoft.com/office/officeart/2018/2/layout/IconVerticalSolidList"/>
    <dgm:cxn modelId="{3A81DAF8-AE72-46F2-895F-C9952176A15F}" type="presParOf" srcId="{CB9B5C8C-98CB-412A-87A1-E1ECF9123FF5}" destId="{DF4808B9-8F5A-44F3-913E-45ABAAB72FC7}" srcOrd="3" destOrd="0" presId="urn:microsoft.com/office/officeart/2018/2/layout/IconVerticalSolidList"/>
    <dgm:cxn modelId="{14BC2341-7228-4F7C-BAB3-68E9978F86B9}" type="presParOf" srcId="{CB9B5C8C-98CB-412A-87A1-E1ECF9123FF5}" destId="{C82E0356-EB11-4D38-804C-059893F8D6FE}" srcOrd="4" destOrd="0" presId="urn:microsoft.com/office/officeart/2018/2/layout/IconVerticalSolidList"/>
    <dgm:cxn modelId="{D2375E22-8DD7-496B-97A9-E07561CA5810}" type="presParOf" srcId="{C82E0356-EB11-4D38-804C-059893F8D6FE}" destId="{4EDC8503-392D-4550-842A-706B601AF11A}" srcOrd="0" destOrd="0" presId="urn:microsoft.com/office/officeart/2018/2/layout/IconVerticalSolidList"/>
    <dgm:cxn modelId="{3C31B0F8-3ECB-4F4B-BC2A-1AC1A6EA145B}" type="presParOf" srcId="{C82E0356-EB11-4D38-804C-059893F8D6FE}" destId="{FA01C232-8B61-466A-9B3F-87ED8B0BA516}" srcOrd="1" destOrd="0" presId="urn:microsoft.com/office/officeart/2018/2/layout/IconVerticalSolidList"/>
    <dgm:cxn modelId="{B0EA7408-1ABA-445A-A2B7-6C4664C8A191}" type="presParOf" srcId="{C82E0356-EB11-4D38-804C-059893F8D6FE}" destId="{759C2C9E-2724-42BD-B7A0-B857F5F61C67}" srcOrd="2" destOrd="0" presId="urn:microsoft.com/office/officeart/2018/2/layout/IconVerticalSolidList"/>
    <dgm:cxn modelId="{3B556FD8-DCEF-445E-A3D4-2725597833D4}" type="presParOf" srcId="{C82E0356-EB11-4D38-804C-059893F8D6FE}" destId="{BB36F118-CB00-4BD7-B7D2-150A34A7AD1C}" srcOrd="3" destOrd="0" presId="urn:microsoft.com/office/officeart/2018/2/layout/IconVerticalSolidList"/>
    <dgm:cxn modelId="{BC252CEC-805A-4038-AC7B-68F8A3024A67}" type="presParOf" srcId="{CB9B5C8C-98CB-412A-87A1-E1ECF9123FF5}" destId="{DE464EAD-4E86-4B8E-B3D0-14E578DEC4F3}" srcOrd="5" destOrd="0" presId="urn:microsoft.com/office/officeart/2018/2/layout/IconVerticalSolidList"/>
    <dgm:cxn modelId="{8DF500DA-018F-4C36-BC28-286E99C07EF6}" type="presParOf" srcId="{CB9B5C8C-98CB-412A-87A1-E1ECF9123FF5}" destId="{6EFBBF22-0905-4E07-9AFA-08D527BD61D7}" srcOrd="6" destOrd="0" presId="urn:microsoft.com/office/officeart/2018/2/layout/IconVerticalSolidList"/>
    <dgm:cxn modelId="{8CE4908B-650F-41A8-B305-FE4DD53FA1F8}" type="presParOf" srcId="{6EFBBF22-0905-4E07-9AFA-08D527BD61D7}" destId="{B7EA1A27-9517-40CE-BE5F-756D3F947DD9}" srcOrd="0" destOrd="0" presId="urn:microsoft.com/office/officeart/2018/2/layout/IconVerticalSolidList"/>
    <dgm:cxn modelId="{1158B3EB-D941-4394-9C84-E074C8FA748B}" type="presParOf" srcId="{6EFBBF22-0905-4E07-9AFA-08D527BD61D7}" destId="{4E54BE75-705D-4DC5-9630-90F5BB6F8FE5}" srcOrd="1" destOrd="0" presId="urn:microsoft.com/office/officeart/2018/2/layout/IconVerticalSolidList"/>
    <dgm:cxn modelId="{B046C5C3-EB93-44A5-BCB0-B1620DAA2A74}" type="presParOf" srcId="{6EFBBF22-0905-4E07-9AFA-08D527BD61D7}" destId="{81CCCD93-3854-4579-A945-DCE6C69807D4}" srcOrd="2" destOrd="0" presId="urn:microsoft.com/office/officeart/2018/2/layout/IconVerticalSolidList"/>
    <dgm:cxn modelId="{D7930CC0-0D30-4261-87FC-966156896770}" type="presParOf" srcId="{6EFBBF22-0905-4E07-9AFA-08D527BD61D7}" destId="{8039F8AE-CF7D-4375-B875-4E3D3485392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B41F49E-CDA7-47B2-8BA3-B6CDEDDA0660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07FE739-3BB9-47E7-A613-14F5E8A8A219}">
      <dgm:prSet/>
      <dgm:spPr/>
      <dgm:t>
        <a:bodyPr/>
        <a:lstStyle/>
        <a:p>
          <a:pPr>
            <a:defRPr b="1"/>
          </a:pPr>
          <a:r>
            <a:rPr lang="en-US" b="0" i="0"/>
            <a:t>Get your blood pressure checked at:</a:t>
          </a:r>
          <a:endParaRPr lang="en-US"/>
        </a:p>
      </dgm:t>
    </dgm:pt>
    <dgm:pt modelId="{3D986E0A-8F85-4B0A-9603-D2B2EFEFC00D}" type="parTrans" cxnId="{C1C009CD-F47D-408E-AD79-A547F7E184F5}">
      <dgm:prSet/>
      <dgm:spPr/>
      <dgm:t>
        <a:bodyPr/>
        <a:lstStyle/>
        <a:p>
          <a:endParaRPr lang="en-US"/>
        </a:p>
      </dgm:t>
    </dgm:pt>
    <dgm:pt modelId="{D8EFAEA3-7E1C-44BD-9ADA-F4A80C422048}" type="sibTrans" cxnId="{C1C009CD-F47D-408E-AD79-A547F7E184F5}">
      <dgm:prSet/>
      <dgm:spPr/>
      <dgm:t>
        <a:bodyPr/>
        <a:lstStyle/>
        <a:p>
          <a:endParaRPr lang="en-US"/>
        </a:p>
      </dgm:t>
    </dgm:pt>
    <dgm:pt modelId="{94BE6FB8-EA6E-48C9-8E7F-E5E9125CFAD8}">
      <dgm:prSet/>
      <dgm:spPr/>
      <dgm:t>
        <a:bodyPr/>
        <a:lstStyle/>
        <a:p>
          <a:r>
            <a:rPr lang="en-US" b="0" i="0"/>
            <a:t>Provider visits</a:t>
          </a:r>
          <a:endParaRPr lang="en-US"/>
        </a:p>
      </dgm:t>
    </dgm:pt>
    <dgm:pt modelId="{3D63EC8A-840B-401E-BF40-14126063D93F}" type="parTrans" cxnId="{DC569577-4F07-43D0-A958-5F7BAC0A0073}">
      <dgm:prSet/>
      <dgm:spPr/>
      <dgm:t>
        <a:bodyPr/>
        <a:lstStyle/>
        <a:p>
          <a:endParaRPr lang="en-US"/>
        </a:p>
      </dgm:t>
    </dgm:pt>
    <dgm:pt modelId="{D3A54B87-DB47-4E93-B79E-6D4BE3514AC5}" type="sibTrans" cxnId="{DC569577-4F07-43D0-A958-5F7BAC0A0073}">
      <dgm:prSet/>
      <dgm:spPr/>
      <dgm:t>
        <a:bodyPr/>
        <a:lstStyle/>
        <a:p>
          <a:endParaRPr lang="en-US"/>
        </a:p>
      </dgm:t>
    </dgm:pt>
    <dgm:pt modelId="{19EA65B8-9199-4379-AEF3-287C8D6B3E39}">
      <dgm:prSet/>
      <dgm:spPr/>
      <dgm:t>
        <a:bodyPr/>
        <a:lstStyle/>
        <a:p>
          <a:r>
            <a:rPr lang="en-US" b="0" i="0"/>
            <a:t>On campus! Health center</a:t>
          </a:r>
          <a:endParaRPr lang="en-US"/>
        </a:p>
      </dgm:t>
    </dgm:pt>
    <dgm:pt modelId="{BDEFE76F-1285-4530-816B-49FEC2251132}" type="parTrans" cxnId="{84CC8548-95DF-4AB8-9F51-BFCC81FA0DFC}">
      <dgm:prSet/>
      <dgm:spPr/>
      <dgm:t>
        <a:bodyPr/>
        <a:lstStyle/>
        <a:p>
          <a:endParaRPr lang="en-US"/>
        </a:p>
      </dgm:t>
    </dgm:pt>
    <dgm:pt modelId="{41675BD1-D462-4E01-B999-D86923030E47}" type="sibTrans" cxnId="{84CC8548-95DF-4AB8-9F51-BFCC81FA0DFC}">
      <dgm:prSet/>
      <dgm:spPr/>
      <dgm:t>
        <a:bodyPr/>
        <a:lstStyle/>
        <a:p>
          <a:endParaRPr lang="en-US"/>
        </a:p>
      </dgm:t>
    </dgm:pt>
    <dgm:pt modelId="{9CB4DCB9-A0BF-4DA2-85E1-08D357C740DC}">
      <dgm:prSet/>
      <dgm:spPr/>
      <dgm:t>
        <a:bodyPr/>
        <a:lstStyle/>
        <a:p>
          <a:r>
            <a:rPr lang="en-US" b="0" i="0"/>
            <a:t>Community screenings</a:t>
          </a:r>
          <a:endParaRPr lang="en-US"/>
        </a:p>
      </dgm:t>
    </dgm:pt>
    <dgm:pt modelId="{C6A97D2E-CF86-47E8-990A-42B062FE2C74}" type="parTrans" cxnId="{3B0C1F22-B839-4A5F-97AE-E2FDD2FE8665}">
      <dgm:prSet/>
      <dgm:spPr/>
      <dgm:t>
        <a:bodyPr/>
        <a:lstStyle/>
        <a:p>
          <a:endParaRPr lang="en-US"/>
        </a:p>
      </dgm:t>
    </dgm:pt>
    <dgm:pt modelId="{32DF3DE5-9760-452B-A31B-4DCD9B989E39}" type="sibTrans" cxnId="{3B0C1F22-B839-4A5F-97AE-E2FDD2FE8665}">
      <dgm:prSet/>
      <dgm:spPr/>
      <dgm:t>
        <a:bodyPr/>
        <a:lstStyle/>
        <a:p>
          <a:endParaRPr lang="en-US"/>
        </a:p>
      </dgm:t>
    </dgm:pt>
    <dgm:pt modelId="{C0475D8C-3128-40D7-BEB3-10B8CF6108F2}">
      <dgm:prSet/>
      <dgm:spPr/>
      <dgm:t>
        <a:bodyPr/>
        <a:lstStyle/>
        <a:p>
          <a:r>
            <a:rPr lang="en-US" b="0" i="0"/>
            <a:t>Home monitors</a:t>
          </a:r>
          <a:endParaRPr lang="en-US"/>
        </a:p>
      </dgm:t>
    </dgm:pt>
    <dgm:pt modelId="{02C48A40-60FD-4267-BAC9-28D905607829}" type="parTrans" cxnId="{87374263-DDC0-4F07-A6B9-DD753B551E39}">
      <dgm:prSet/>
      <dgm:spPr/>
      <dgm:t>
        <a:bodyPr/>
        <a:lstStyle/>
        <a:p>
          <a:endParaRPr lang="en-US"/>
        </a:p>
      </dgm:t>
    </dgm:pt>
    <dgm:pt modelId="{A458ED4B-AE66-4C12-9F1B-479C20851996}" type="sibTrans" cxnId="{87374263-DDC0-4F07-A6B9-DD753B551E39}">
      <dgm:prSet/>
      <dgm:spPr/>
      <dgm:t>
        <a:bodyPr/>
        <a:lstStyle/>
        <a:p>
          <a:endParaRPr lang="en-US"/>
        </a:p>
      </dgm:t>
    </dgm:pt>
    <dgm:pt modelId="{78E40047-C936-4A3E-B711-C9252AE50CD6}">
      <dgm:prSet/>
      <dgm:spPr/>
      <dgm:t>
        <a:bodyPr/>
        <a:lstStyle/>
        <a:p>
          <a:pPr>
            <a:defRPr b="1"/>
          </a:pPr>
          <a:r>
            <a:rPr lang="en-US" b="0" i="0"/>
            <a:t>Track trends, not just one reading</a:t>
          </a:r>
          <a:endParaRPr lang="en-US"/>
        </a:p>
      </dgm:t>
    </dgm:pt>
    <dgm:pt modelId="{3A7B2A3F-AF67-4155-A34C-443C87249067}" type="parTrans" cxnId="{21FF2C38-1DB8-4E45-B920-3BEBEE23D691}">
      <dgm:prSet/>
      <dgm:spPr/>
      <dgm:t>
        <a:bodyPr/>
        <a:lstStyle/>
        <a:p>
          <a:endParaRPr lang="en-US"/>
        </a:p>
      </dgm:t>
    </dgm:pt>
    <dgm:pt modelId="{77DAE99D-53F7-4A83-998F-D57E2B6784C8}" type="sibTrans" cxnId="{21FF2C38-1DB8-4E45-B920-3BEBEE23D691}">
      <dgm:prSet/>
      <dgm:spPr/>
      <dgm:t>
        <a:bodyPr/>
        <a:lstStyle/>
        <a:p>
          <a:endParaRPr lang="en-US"/>
        </a:p>
      </dgm:t>
    </dgm:pt>
    <dgm:pt modelId="{C98FC133-8275-4EE9-9CC5-61E059700171}">
      <dgm:prSet/>
      <dgm:spPr/>
      <dgm:t>
        <a:bodyPr/>
        <a:lstStyle/>
        <a:p>
          <a:r>
            <a:rPr lang="en-US" b="0" i="0"/>
            <a:t>Can take at different times of day</a:t>
          </a:r>
          <a:endParaRPr lang="en-US"/>
        </a:p>
      </dgm:t>
    </dgm:pt>
    <dgm:pt modelId="{A0516E79-20A5-48B7-9702-B4305B8DD410}" type="parTrans" cxnId="{323A3E28-0615-4DD5-86C6-AD17BECFD95D}">
      <dgm:prSet/>
      <dgm:spPr/>
      <dgm:t>
        <a:bodyPr/>
        <a:lstStyle/>
        <a:p>
          <a:endParaRPr lang="en-US"/>
        </a:p>
      </dgm:t>
    </dgm:pt>
    <dgm:pt modelId="{F115706D-6339-45A8-B2EA-C8A21D838C5B}" type="sibTrans" cxnId="{323A3E28-0615-4DD5-86C6-AD17BECFD95D}">
      <dgm:prSet/>
      <dgm:spPr/>
      <dgm:t>
        <a:bodyPr/>
        <a:lstStyle/>
        <a:p>
          <a:endParaRPr lang="en-US"/>
        </a:p>
      </dgm:t>
    </dgm:pt>
    <dgm:pt modelId="{45B6B61B-3366-4B79-B5E4-12B3C2A0ECD4}" type="pres">
      <dgm:prSet presAssocID="{3B41F49E-CDA7-47B2-8BA3-B6CDEDDA0660}" presName="root" presStyleCnt="0">
        <dgm:presLayoutVars>
          <dgm:dir/>
          <dgm:resizeHandles val="exact"/>
        </dgm:presLayoutVars>
      </dgm:prSet>
      <dgm:spPr/>
    </dgm:pt>
    <dgm:pt modelId="{F0527739-E3EA-48BB-A3EE-CC2D51A6E4CC}" type="pres">
      <dgm:prSet presAssocID="{307FE739-3BB9-47E7-A613-14F5E8A8A219}" presName="compNode" presStyleCnt="0"/>
      <dgm:spPr/>
    </dgm:pt>
    <dgm:pt modelId="{43E9A9FD-9DDF-44B8-9D70-C9B19AB7D155}" type="pres">
      <dgm:prSet presAssocID="{307FE739-3BB9-47E7-A613-14F5E8A8A219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EAA3232A-A3F5-4AD1-A591-58406E18FD3A}" type="pres">
      <dgm:prSet presAssocID="{307FE739-3BB9-47E7-A613-14F5E8A8A219}" presName="iconSpace" presStyleCnt="0"/>
      <dgm:spPr/>
    </dgm:pt>
    <dgm:pt modelId="{A05F148E-E2DC-471E-8DEE-FB68142275F0}" type="pres">
      <dgm:prSet presAssocID="{307FE739-3BB9-47E7-A613-14F5E8A8A219}" presName="parTx" presStyleLbl="revTx" presStyleIdx="0" presStyleCnt="4">
        <dgm:presLayoutVars>
          <dgm:chMax val="0"/>
          <dgm:chPref val="0"/>
        </dgm:presLayoutVars>
      </dgm:prSet>
      <dgm:spPr/>
    </dgm:pt>
    <dgm:pt modelId="{75E82946-5679-400E-8831-D66444CF5602}" type="pres">
      <dgm:prSet presAssocID="{307FE739-3BB9-47E7-A613-14F5E8A8A219}" presName="txSpace" presStyleCnt="0"/>
      <dgm:spPr/>
    </dgm:pt>
    <dgm:pt modelId="{735B8CA0-FE93-4928-A6FC-DE2A44814730}" type="pres">
      <dgm:prSet presAssocID="{307FE739-3BB9-47E7-A613-14F5E8A8A219}" presName="desTx" presStyleLbl="revTx" presStyleIdx="1" presStyleCnt="4">
        <dgm:presLayoutVars/>
      </dgm:prSet>
      <dgm:spPr/>
    </dgm:pt>
    <dgm:pt modelId="{AA74502E-3D4B-4EA7-A657-6E71A03DF9A8}" type="pres">
      <dgm:prSet presAssocID="{D8EFAEA3-7E1C-44BD-9ADA-F4A80C422048}" presName="sibTrans" presStyleCnt="0"/>
      <dgm:spPr/>
    </dgm:pt>
    <dgm:pt modelId="{3F1BEB5F-BE46-410B-A991-0F8B222F4DBF}" type="pres">
      <dgm:prSet presAssocID="{78E40047-C936-4A3E-B711-C9252AE50CD6}" presName="compNode" presStyleCnt="0"/>
      <dgm:spPr/>
    </dgm:pt>
    <dgm:pt modelId="{EF25597A-F630-4F90-A150-0024A760717D}" type="pres">
      <dgm:prSet presAssocID="{78E40047-C936-4A3E-B711-C9252AE50CD6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BA85F6AE-688C-42B9-A9CB-61082912755B}" type="pres">
      <dgm:prSet presAssocID="{78E40047-C936-4A3E-B711-C9252AE50CD6}" presName="iconSpace" presStyleCnt="0"/>
      <dgm:spPr/>
    </dgm:pt>
    <dgm:pt modelId="{05FFAC4B-394A-4968-9732-4C786AE10B17}" type="pres">
      <dgm:prSet presAssocID="{78E40047-C936-4A3E-B711-C9252AE50CD6}" presName="parTx" presStyleLbl="revTx" presStyleIdx="2" presStyleCnt="4">
        <dgm:presLayoutVars>
          <dgm:chMax val="0"/>
          <dgm:chPref val="0"/>
        </dgm:presLayoutVars>
      </dgm:prSet>
      <dgm:spPr/>
    </dgm:pt>
    <dgm:pt modelId="{5ADA50F5-33D5-4194-94C3-9B4022FC7C49}" type="pres">
      <dgm:prSet presAssocID="{78E40047-C936-4A3E-B711-C9252AE50CD6}" presName="txSpace" presStyleCnt="0"/>
      <dgm:spPr/>
    </dgm:pt>
    <dgm:pt modelId="{A2D04BEE-C279-4FD1-B886-58E8A29B0A61}" type="pres">
      <dgm:prSet presAssocID="{78E40047-C936-4A3E-B711-C9252AE50CD6}" presName="desTx" presStyleLbl="revTx" presStyleIdx="3" presStyleCnt="4">
        <dgm:presLayoutVars/>
      </dgm:prSet>
      <dgm:spPr/>
    </dgm:pt>
  </dgm:ptLst>
  <dgm:cxnLst>
    <dgm:cxn modelId="{6C4F1607-3A7D-4459-9EA4-A2BCBAA242DE}" type="presOf" srcId="{C0475D8C-3128-40D7-BEB3-10B8CF6108F2}" destId="{735B8CA0-FE93-4928-A6FC-DE2A44814730}" srcOrd="0" destOrd="3" presId="urn:microsoft.com/office/officeart/2018/5/layout/CenteredIconLabelDescriptionList"/>
    <dgm:cxn modelId="{3B0C1F22-B839-4A5F-97AE-E2FDD2FE8665}" srcId="{307FE739-3BB9-47E7-A613-14F5E8A8A219}" destId="{9CB4DCB9-A0BF-4DA2-85E1-08D357C740DC}" srcOrd="2" destOrd="0" parTransId="{C6A97D2E-CF86-47E8-990A-42B062FE2C74}" sibTransId="{32DF3DE5-9760-452B-A31B-4DCD9B989E39}"/>
    <dgm:cxn modelId="{323A3E28-0615-4DD5-86C6-AD17BECFD95D}" srcId="{78E40047-C936-4A3E-B711-C9252AE50CD6}" destId="{C98FC133-8275-4EE9-9CC5-61E059700171}" srcOrd="0" destOrd="0" parTransId="{A0516E79-20A5-48B7-9702-B4305B8DD410}" sibTransId="{F115706D-6339-45A8-B2EA-C8A21D838C5B}"/>
    <dgm:cxn modelId="{CBF72334-309F-4BB7-BC6A-C41B0A92FE41}" type="presOf" srcId="{19EA65B8-9199-4379-AEF3-287C8D6B3E39}" destId="{735B8CA0-FE93-4928-A6FC-DE2A44814730}" srcOrd="0" destOrd="1" presId="urn:microsoft.com/office/officeart/2018/5/layout/CenteredIconLabelDescriptionList"/>
    <dgm:cxn modelId="{21FF2C38-1DB8-4E45-B920-3BEBEE23D691}" srcId="{3B41F49E-CDA7-47B2-8BA3-B6CDEDDA0660}" destId="{78E40047-C936-4A3E-B711-C9252AE50CD6}" srcOrd="1" destOrd="0" parTransId="{3A7B2A3F-AF67-4155-A34C-443C87249067}" sibTransId="{77DAE99D-53F7-4A83-998F-D57E2B6784C8}"/>
    <dgm:cxn modelId="{EC00B862-8267-4FAA-B5C5-4636E4E7875C}" type="presOf" srcId="{94BE6FB8-EA6E-48C9-8E7F-E5E9125CFAD8}" destId="{735B8CA0-FE93-4928-A6FC-DE2A44814730}" srcOrd="0" destOrd="0" presId="urn:microsoft.com/office/officeart/2018/5/layout/CenteredIconLabelDescriptionList"/>
    <dgm:cxn modelId="{87374263-DDC0-4F07-A6B9-DD753B551E39}" srcId="{307FE739-3BB9-47E7-A613-14F5E8A8A219}" destId="{C0475D8C-3128-40D7-BEB3-10B8CF6108F2}" srcOrd="3" destOrd="0" parTransId="{02C48A40-60FD-4267-BAC9-28D905607829}" sibTransId="{A458ED4B-AE66-4C12-9F1B-479C20851996}"/>
    <dgm:cxn modelId="{84CC8548-95DF-4AB8-9F51-BFCC81FA0DFC}" srcId="{307FE739-3BB9-47E7-A613-14F5E8A8A219}" destId="{19EA65B8-9199-4379-AEF3-287C8D6B3E39}" srcOrd="1" destOrd="0" parTransId="{BDEFE76F-1285-4530-816B-49FEC2251132}" sibTransId="{41675BD1-D462-4E01-B999-D86923030E47}"/>
    <dgm:cxn modelId="{DC569577-4F07-43D0-A958-5F7BAC0A0073}" srcId="{307FE739-3BB9-47E7-A613-14F5E8A8A219}" destId="{94BE6FB8-EA6E-48C9-8E7F-E5E9125CFAD8}" srcOrd="0" destOrd="0" parTransId="{3D63EC8A-840B-401E-BF40-14126063D93F}" sibTransId="{D3A54B87-DB47-4E93-B79E-6D4BE3514AC5}"/>
    <dgm:cxn modelId="{D4AD019D-F65E-4A95-AC53-3F0C1FED1279}" type="presOf" srcId="{78E40047-C936-4A3E-B711-C9252AE50CD6}" destId="{05FFAC4B-394A-4968-9732-4C786AE10B17}" srcOrd="0" destOrd="0" presId="urn:microsoft.com/office/officeart/2018/5/layout/CenteredIconLabelDescriptionList"/>
    <dgm:cxn modelId="{CFB972B6-67A2-43D5-9953-A8665CCD1F50}" type="presOf" srcId="{C98FC133-8275-4EE9-9CC5-61E059700171}" destId="{A2D04BEE-C279-4FD1-B886-58E8A29B0A61}" srcOrd="0" destOrd="0" presId="urn:microsoft.com/office/officeart/2018/5/layout/CenteredIconLabelDescriptionList"/>
    <dgm:cxn modelId="{749B32B9-A9CD-47F1-8709-75076F087D41}" type="presOf" srcId="{9CB4DCB9-A0BF-4DA2-85E1-08D357C740DC}" destId="{735B8CA0-FE93-4928-A6FC-DE2A44814730}" srcOrd="0" destOrd="2" presId="urn:microsoft.com/office/officeart/2018/5/layout/CenteredIconLabelDescriptionList"/>
    <dgm:cxn modelId="{C1C009CD-F47D-408E-AD79-A547F7E184F5}" srcId="{3B41F49E-CDA7-47B2-8BA3-B6CDEDDA0660}" destId="{307FE739-3BB9-47E7-A613-14F5E8A8A219}" srcOrd="0" destOrd="0" parTransId="{3D986E0A-8F85-4B0A-9603-D2B2EFEFC00D}" sibTransId="{D8EFAEA3-7E1C-44BD-9ADA-F4A80C422048}"/>
    <dgm:cxn modelId="{C21588DD-8B73-45DB-BDD8-A82E624492CC}" type="presOf" srcId="{3B41F49E-CDA7-47B2-8BA3-B6CDEDDA0660}" destId="{45B6B61B-3366-4B79-B5E4-12B3C2A0ECD4}" srcOrd="0" destOrd="0" presId="urn:microsoft.com/office/officeart/2018/5/layout/CenteredIconLabelDescriptionList"/>
    <dgm:cxn modelId="{E387F2E3-C3A2-4ABF-9F0A-A8F09EC828DA}" type="presOf" srcId="{307FE739-3BB9-47E7-A613-14F5E8A8A219}" destId="{A05F148E-E2DC-471E-8DEE-FB68142275F0}" srcOrd="0" destOrd="0" presId="urn:microsoft.com/office/officeart/2018/5/layout/CenteredIconLabelDescriptionList"/>
    <dgm:cxn modelId="{66C0DD6F-B1F6-4723-87F9-6AB050EE2473}" type="presParOf" srcId="{45B6B61B-3366-4B79-B5E4-12B3C2A0ECD4}" destId="{F0527739-E3EA-48BB-A3EE-CC2D51A6E4CC}" srcOrd="0" destOrd="0" presId="urn:microsoft.com/office/officeart/2018/5/layout/CenteredIconLabelDescriptionList"/>
    <dgm:cxn modelId="{2A482143-10ED-4079-8AC4-21978A1E69DA}" type="presParOf" srcId="{F0527739-E3EA-48BB-A3EE-CC2D51A6E4CC}" destId="{43E9A9FD-9DDF-44B8-9D70-C9B19AB7D155}" srcOrd="0" destOrd="0" presId="urn:microsoft.com/office/officeart/2018/5/layout/CenteredIconLabelDescriptionList"/>
    <dgm:cxn modelId="{2B5E65F1-2B01-465C-955D-70818FFB184C}" type="presParOf" srcId="{F0527739-E3EA-48BB-A3EE-CC2D51A6E4CC}" destId="{EAA3232A-A3F5-4AD1-A591-58406E18FD3A}" srcOrd="1" destOrd="0" presId="urn:microsoft.com/office/officeart/2018/5/layout/CenteredIconLabelDescriptionList"/>
    <dgm:cxn modelId="{7E98344E-6B03-44CA-B99A-EFC3A745A0AE}" type="presParOf" srcId="{F0527739-E3EA-48BB-A3EE-CC2D51A6E4CC}" destId="{A05F148E-E2DC-471E-8DEE-FB68142275F0}" srcOrd="2" destOrd="0" presId="urn:microsoft.com/office/officeart/2018/5/layout/CenteredIconLabelDescriptionList"/>
    <dgm:cxn modelId="{1DAAB4CE-05C4-4B8D-903B-8430FAE92C40}" type="presParOf" srcId="{F0527739-E3EA-48BB-A3EE-CC2D51A6E4CC}" destId="{75E82946-5679-400E-8831-D66444CF5602}" srcOrd="3" destOrd="0" presId="urn:microsoft.com/office/officeart/2018/5/layout/CenteredIconLabelDescriptionList"/>
    <dgm:cxn modelId="{34A11149-7CFD-4C4B-98BA-8AD2352ED4DC}" type="presParOf" srcId="{F0527739-E3EA-48BB-A3EE-CC2D51A6E4CC}" destId="{735B8CA0-FE93-4928-A6FC-DE2A44814730}" srcOrd="4" destOrd="0" presId="urn:microsoft.com/office/officeart/2018/5/layout/CenteredIconLabelDescriptionList"/>
    <dgm:cxn modelId="{552BD998-2EA1-4071-BA2C-3FC0AD54596A}" type="presParOf" srcId="{45B6B61B-3366-4B79-B5E4-12B3C2A0ECD4}" destId="{AA74502E-3D4B-4EA7-A657-6E71A03DF9A8}" srcOrd="1" destOrd="0" presId="urn:microsoft.com/office/officeart/2018/5/layout/CenteredIconLabelDescriptionList"/>
    <dgm:cxn modelId="{0ECDF6F5-9D5E-4A7D-9BC8-6014C641386F}" type="presParOf" srcId="{45B6B61B-3366-4B79-B5E4-12B3C2A0ECD4}" destId="{3F1BEB5F-BE46-410B-A991-0F8B222F4DBF}" srcOrd="2" destOrd="0" presId="urn:microsoft.com/office/officeart/2018/5/layout/CenteredIconLabelDescriptionList"/>
    <dgm:cxn modelId="{6DECFE9A-AFBC-4F1D-8C9B-38F17C24BC2A}" type="presParOf" srcId="{3F1BEB5F-BE46-410B-A991-0F8B222F4DBF}" destId="{EF25597A-F630-4F90-A150-0024A760717D}" srcOrd="0" destOrd="0" presId="urn:microsoft.com/office/officeart/2018/5/layout/CenteredIconLabelDescriptionList"/>
    <dgm:cxn modelId="{212FB712-CD59-407B-98D1-B32F4836AFB3}" type="presParOf" srcId="{3F1BEB5F-BE46-410B-A991-0F8B222F4DBF}" destId="{BA85F6AE-688C-42B9-A9CB-61082912755B}" srcOrd="1" destOrd="0" presId="urn:microsoft.com/office/officeart/2018/5/layout/CenteredIconLabelDescriptionList"/>
    <dgm:cxn modelId="{2783472B-89D4-4103-900E-4EA0774D7475}" type="presParOf" srcId="{3F1BEB5F-BE46-410B-A991-0F8B222F4DBF}" destId="{05FFAC4B-394A-4968-9732-4C786AE10B17}" srcOrd="2" destOrd="0" presId="urn:microsoft.com/office/officeart/2018/5/layout/CenteredIconLabelDescriptionList"/>
    <dgm:cxn modelId="{1D34723A-08F1-4909-BF1E-230941A9FF53}" type="presParOf" srcId="{3F1BEB5F-BE46-410B-A991-0F8B222F4DBF}" destId="{5ADA50F5-33D5-4194-94C3-9B4022FC7C49}" srcOrd="3" destOrd="0" presId="urn:microsoft.com/office/officeart/2018/5/layout/CenteredIconLabelDescriptionList"/>
    <dgm:cxn modelId="{6281C7D7-7748-46E0-993E-B2B8FB3FE57F}" type="presParOf" srcId="{3F1BEB5F-BE46-410B-A991-0F8B222F4DBF}" destId="{A2D04BEE-C279-4FD1-B886-58E8A29B0A61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C6B6717-A109-45DA-AA2F-4FDFCD1F83B6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EA7A8C1-C9F5-4F42-A856-126A783873DB}">
      <dgm:prSet/>
      <dgm:spPr/>
      <dgm:t>
        <a:bodyPr/>
        <a:lstStyle/>
        <a:p>
          <a:r>
            <a:rPr lang="en-US"/>
            <a:t>“I feel fine, so my Blood Pressure must be fine!”</a:t>
          </a:r>
        </a:p>
      </dgm:t>
    </dgm:pt>
    <dgm:pt modelId="{570AB332-5656-4226-A717-C119194A62CE}" type="parTrans" cxnId="{ABEB3DE1-8A21-4B3F-A176-228C9A920A35}">
      <dgm:prSet/>
      <dgm:spPr/>
      <dgm:t>
        <a:bodyPr/>
        <a:lstStyle/>
        <a:p>
          <a:endParaRPr lang="en-US"/>
        </a:p>
      </dgm:t>
    </dgm:pt>
    <dgm:pt modelId="{BC80A0A0-9147-4DBD-8457-D6200F1DBD63}" type="sibTrans" cxnId="{ABEB3DE1-8A21-4B3F-A176-228C9A920A35}">
      <dgm:prSet/>
      <dgm:spPr/>
      <dgm:t>
        <a:bodyPr/>
        <a:lstStyle/>
        <a:p>
          <a:endParaRPr lang="en-US"/>
        </a:p>
      </dgm:t>
    </dgm:pt>
    <dgm:pt modelId="{A80730AB-911E-45D1-816E-348BE87B035A}">
      <dgm:prSet/>
      <dgm:spPr/>
      <dgm:t>
        <a:bodyPr/>
        <a:lstStyle/>
        <a:p>
          <a:r>
            <a:rPr lang="en-US"/>
            <a:t>“Only older adults have high blood pressure”</a:t>
          </a:r>
        </a:p>
      </dgm:t>
    </dgm:pt>
    <dgm:pt modelId="{B8BBE34E-D653-44C9-8D9D-FB19FC80CE7B}" type="parTrans" cxnId="{62675DDE-CFCA-4137-A261-3B65B3019BE4}">
      <dgm:prSet/>
      <dgm:spPr/>
      <dgm:t>
        <a:bodyPr/>
        <a:lstStyle/>
        <a:p>
          <a:endParaRPr lang="en-US"/>
        </a:p>
      </dgm:t>
    </dgm:pt>
    <dgm:pt modelId="{550B86E2-A5CB-453E-951A-F4BEA9DAED1A}" type="sibTrans" cxnId="{62675DDE-CFCA-4137-A261-3B65B3019BE4}">
      <dgm:prSet/>
      <dgm:spPr/>
      <dgm:t>
        <a:bodyPr/>
        <a:lstStyle/>
        <a:p>
          <a:endParaRPr lang="en-US"/>
        </a:p>
      </dgm:t>
    </dgm:pt>
    <dgm:pt modelId="{2853158B-1BED-435F-BB52-2EA4B7C92DD3}">
      <dgm:prSet/>
      <dgm:spPr/>
      <dgm:t>
        <a:bodyPr/>
        <a:lstStyle/>
        <a:p>
          <a:r>
            <a:rPr lang="en-US"/>
            <a:t>“Medication is the only solution”</a:t>
          </a:r>
        </a:p>
      </dgm:t>
    </dgm:pt>
    <dgm:pt modelId="{555C4FCC-E52A-4DEE-9C69-2684E3CC36C3}" type="parTrans" cxnId="{FBC4D57F-2339-4F88-B09D-D2372E91EB0F}">
      <dgm:prSet/>
      <dgm:spPr/>
      <dgm:t>
        <a:bodyPr/>
        <a:lstStyle/>
        <a:p>
          <a:endParaRPr lang="en-US"/>
        </a:p>
      </dgm:t>
    </dgm:pt>
    <dgm:pt modelId="{26F7CD42-D55B-4FD0-8935-1791337A0536}" type="sibTrans" cxnId="{FBC4D57F-2339-4F88-B09D-D2372E91EB0F}">
      <dgm:prSet/>
      <dgm:spPr/>
      <dgm:t>
        <a:bodyPr/>
        <a:lstStyle/>
        <a:p>
          <a:endParaRPr lang="en-US"/>
        </a:p>
      </dgm:t>
    </dgm:pt>
    <dgm:pt modelId="{D1E7DB84-AEED-464B-8F52-5991714D0C30}">
      <dgm:prSet/>
      <dgm:spPr/>
      <dgm:t>
        <a:bodyPr/>
        <a:lstStyle/>
        <a:p>
          <a:r>
            <a:rPr lang="en-US"/>
            <a:t>Lifestyle + awareness = powerful tools</a:t>
          </a:r>
        </a:p>
      </dgm:t>
    </dgm:pt>
    <dgm:pt modelId="{680F8777-1A76-46A7-B492-B505396A998C}" type="parTrans" cxnId="{E63B6DD3-DC1C-4A06-9A55-B82AD40BB2D0}">
      <dgm:prSet/>
      <dgm:spPr/>
      <dgm:t>
        <a:bodyPr/>
        <a:lstStyle/>
        <a:p>
          <a:endParaRPr lang="en-US"/>
        </a:p>
      </dgm:t>
    </dgm:pt>
    <dgm:pt modelId="{05AD2385-A6C0-454C-B3E4-83DF51D4BBB1}" type="sibTrans" cxnId="{E63B6DD3-DC1C-4A06-9A55-B82AD40BB2D0}">
      <dgm:prSet/>
      <dgm:spPr/>
      <dgm:t>
        <a:bodyPr/>
        <a:lstStyle/>
        <a:p>
          <a:endParaRPr lang="en-US"/>
        </a:p>
      </dgm:t>
    </dgm:pt>
    <dgm:pt modelId="{55013583-79E4-468E-A0BF-629F4DFD2693}" type="pres">
      <dgm:prSet presAssocID="{1C6B6717-A109-45DA-AA2F-4FDFCD1F83B6}" presName="root" presStyleCnt="0">
        <dgm:presLayoutVars>
          <dgm:dir/>
          <dgm:resizeHandles val="exact"/>
        </dgm:presLayoutVars>
      </dgm:prSet>
      <dgm:spPr/>
    </dgm:pt>
    <dgm:pt modelId="{FAA25D8C-720F-4B65-8B21-1CDEFDED27D2}" type="pres">
      <dgm:prSet presAssocID="{1C6B6717-A109-45DA-AA2F-4FDFCD1F83B6}" presName="container" presStyleCnt="0">
        <dgm:presLayoutVars>
          <dgm:dir/>
          <dgm:resizeHandles val="exact"/>
        </dgm:presLayoutVars>
      </dgm:prSet>
      <dgm:spPr/>
    </dgm:pt>
    <dgm:pt modelId="{61D9AF72-D733-42D8-9E05-CF44B7312399}" type="pres">
      <dgm:prSet presAssocID="{1EA7A8C1-C9F5-4F42-A856-126A783873DB}" presName="compNode" presStyleCnt="0"/>
      <dgm:spPr/>
    </dgm:pt>
    <dgm:pt modelId="{1081578D-24EE-4264-94D3-95DE1941B870}" type="pres">
      <dgm:prSet presAssocID="{1EA7A8C1-C9F5-4F42-A856-126A783873DB}" presName="iconBgRect" presStyleLbl="bgShp" presStyleIdx="0" presStyleCnt="4"/>
      <dgm:spPr/>
    </dgm:pt>
    <dgm:pt modelId="{AD973F15-42CB-4F12-8C7A-DBE09CF49A54}" type="pres">
      <dgm:prSet presAssocID="{1EA7A8C1-C9F5-4F42-A856-126A783873DB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idney"/>
        </a:ext>
      </dgm:extLst>
    </dgm:pt>
    <dgm:pt modelId="{34187139-4CEB-4F2C-B06A-7E5F95C9E0F3}" type="pres">
      <dgm:prSet presAssocID="{1EA7A8C1-C9F5-4F42-A856-126A783873DB}" presName="spaceRect" presStyleCnt="0"/>
      <dgm:spPr/>
    </dgm:pt>
    <dgm:pt modelId="{5E3F8D95-F041-435D-A879-E4752EA421B8}" type="pres">
      <dgm:prSet presAssocID="{1EA7A8C1-C9F5-4F42-A856-126A783873DB}" presName="textRect" presStyleLbl="revTx" presStyleIdx="0" presStyleCnt="4">
        <dgm:presLayoutVars>
          <dgm:chMax val="1"/>
          <dgm:chPref val="1"/>
        </dgm:presLayoutVars>
      </dgm:prSet>
      <dgm:spPr/>
    </dgm:pt>
    <dgm:pt modelId="{97CE204B-9C4F-454D-85D5-4BB1637E7AAE}" type="pres">
      <dgm:prSet presAssocID="{BC80A0A0-9147-4DBD-8457-D6200F1DBD63}" presName="sibTrans" presStyleLbl="sibTrans2D1" presStyleIdx="0" presStyleCnt="0"/>
      <dgm:spPr/>
    </dgm:pt>
    <dgm:pt modelId="{8E2D7AC8-6A3C-44E5-B503-E2929E813421}" type="pres">
      <dgm:prSet presAssocID="{A80730AB-911E-45D1-816E-348BE87B035A}" presName="compNode" presStyleCnt="0"/>
      <dgm:spPr/>
    </dgm:pt>
    <dgm:pt modelId="{71165A2A-F150-42F5-A5DD-D820187D57CB}" type="pres">
      <dgm:prSet presAssocID="{A80730AB-911E-45D1-816E-348BE87B035A}" presName="iconBgRect" presStyleLbl="bgShp" presStyleIdx="1" presStyleCnt="4"/>
      <dgm:spPr/>
    </dgm:pt>
    <dgm:pt modelId="{51593B43-C07F-4EB6-B698-836958FC96ED}" type="pres">
      <dgm:prSet presAssocID="{A80730AB-911E-45D1-816E-348BE87B035A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son with Cane"/>
        </a:ext>
      </dgm:extLst>
    </dgm:pt>
    <dgm:pt modelId="{A0388810-3D64-42C0-B5BC-B19AB52DD537}" type="pres">
      <dgm:prSet presAssocID="{A80730AB-911E-45D1-816E-348BE87B035A}" presName="spaceRect" presStyleCnt="0"/>
      <dgm:spPr/>
    </dgm:pt>
    <dgm:pt modelId="{09D6D7E3-25F8-4BD1-9F4D-3A252F0063F3}" type="pres">
      <dgm:prSet presAssocID="{A80730AB-911E-45D1-816E-348BE87B035A}" presName="textRect" presStyleLbl="revTx" presStyleIdx="1" presStyleCnt="4">
        <dgm:presLayoutVars>
          <dgm:chMax val="1"/>
          <dgm:chPref val="1"/>
        </dgm:presLayoutVars>
      </dgm:prSet>
      <dgm:spPr/>
    </dgm:pt>
    <dgm:pt modelId="{37CD8D19-9035-45B5-8C5D-DAFC279DB440}" type="pres">
      <dgm:prSet presAssocID="{550B86E2-A5CB-453E-951A-F4BEA9DAED1A}" presName="sibTrans" presStyleLbl="sibTrans2D1" presStyleIdx="0" presStyleCnt="0"/>
      <dgm:spPr/>
    </dgm:pt>
    <dgm:pt modelId="{7D2F6F0F-A615-489E-9914-D866D92F6743}" type="pres">
      <dgm:prSet presAssocID="{2853158B-1BED-435F-BB52-2EA4B7C92DD3}" presName="compNode" presStyleCnt="0"/>
      <dgm:spPr/>
    </dgm:pt>
    <dgm:pt modelId="{9E1CFC62-7CD5-44DF-8E6D-F13C13EFB665}" type="pres">
      <dgm:prSet presAssocID="{2853158B-1BED-435F-BB52-2EA4B7C92DD3}" presName="iconBgRect" presStyleLbl="bgShp" presStyleIdx="2" presStyleCnt="4"/>
      <dgm:spPr/>
    </dgm:pt>
    <dgm:pt modelId="{212821CF-735C-44BE-ABAD-F6FB6EF27038}" type="pres">
      <dgm:prSet presAssocID="{2853158B-1BED-435F-BB52-2EA4B7C92DD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15AE75B4-E691-4ABF-A2FA-6FC8B78147B3}" type="pres">
      <dgm:prSet presAssocID="{2853158B-1BED-435F-BB52-2EA4B7C92DD3}" presName="spaceRect" presStyleCnt="0"/>
      <dgm:spPr/>
    </dgm:pt>
    <dgm:pt modelId="{D5BF0B01-C8DE-459C-9139-9029711A235F}" type="pres">
      <dgm:prSet presAssocID="{2853158B-1BED-435F-BB52-2EA4B7C92DD3}" presName="textRect" presStyleLbl="revTx" presStyleIdx="2" presStyleCnt="4">
        <dgm:presLayoutVars>
          <dgm:chMax val="1"/>
          <dgm:chPref val="1"/>
        </dgm:presLayoutVars>
      </dgm:prSet>
      <dgm:spPr/>
    </dgm:pt>
    <dgm:pt modelId="{4905653E-0745-4CEC-A664-14938C1C9529}" type="pres">
      <dgm:prSet presAssocID="{26F7CD42-D55B-4FD0-8935-1791337A0536}" presName="sibTrans" presStyleLbl="sibTrans2D1" presStyleIdx="0" presStyleCnt="0"/>
      <dgm:spPr/>
    </dgm:pt>
    <dgm:pt modelId="{26C32EC0-47E0-4D34-B608-8F0A586C6823}" type="pres">
      <dgm:prSet presAssocID="{D1E7DB84-AEED-464B-8F52-5991714D0C30}" presName="compNode" presStyleCnt="0"/>
      <dgm:spPr/>
    </dgm:pt>
    <dgm:pt modelId="{996D93F8-AB15-4FE0-83F6-289F40510339}" type="pres">
      <dgm:prSet presAssocID="{D1E7DB84-AEED-464B-8F52-5991714D0C30}" presName="iconBgRect" presStyleLbl="bgShp" presStyleIdx="3" presStyleCnt="4"/>
      <dgm:spPr/>
    </dgm:pt>
    <dgm:pt modelId="{64CB3652-8D7F-4980-AA6C-6939918625D8}" type="pres">
      <dgm:prSet presAssocID="{D1E7DB84-AEED-464B-8F52-5991714D0C3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42B35550-B06A-4AF6-A4A5-6B332E0630B3}" type="pres">
      <dgm:prSet presAssocID="{D1E7DB84-AEED-464B-8F52-5991714D0C30}" presName="spaceRect" presStyleCnt="0"/>
      <dgm:spPr/>
    </dgm:pt>
    <dgm:pt modelId="{78AA92DC-F1C3-44BE-A7C1-577962DA0ECE}" type="pres">
      <dgm:prSet presAssocID="{D1E7DB84-AEED-464B-8F52-5991714D0C30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106A5725-4B4D-427A-9E64-085E5FA89384}" type="presOf" srcId="{BC80A0A0-9147-4DBD-8457-D6200F1DBD63}" destId="{97CE204B-9C4F-454D-85D5-4BB1637E7AAE}" srcOrd="0" destOrd="0" presId="urn:microsoft.com/office/officeart/2018/2/layout/IconCircleList"/>
    <dgm:cxn modelId="{7510BB6B-4028-47F0-87DF-A36048E7D4E7}" type="presOf" srcId="{550B86E2-A5CB-453E-951A-F4BEA9DAED1A}" destId="{37CD8D19-9035-45B5-8C5D-DAFC279DB440}" srcOrd="0" destOrd="0" presId="urn:microsoft.com/office/officeart/2018/2/layout/IconCircleList"/>
    <dgm:cxn modelId="{DBFE8F52-A402-4525-99BB-2409472949CC}" type="presOf" srcId="{A80730AB-911E-45D1-816E-348BE87B035A}" destId="{09D6D7E3-25F8-4BD1-9F4D-3A252F0063F3}" srcOrd="0" destOrd="0" presId="urn:microsoft.com/office/officeart/2018/2/layout/IconCircleList"/>
    <dgm:cxn modelId="{85163279-651E-4B9F-A3FE-59716A3AFD59}" type="presOf" srcId="{26F7CD42-D55B-4FD0-8935-1791337A0536}" destId="{4905653E-0745-4CEC-A664-14938C1C9529}" srcOrd="0" destOrd="0" presId="urn:microsoft.com/office/officeart/2018/2/layout/IconCircleList"/>
    <dgm:cxn modelId="{FE524679-DD04-437A-B799-4717E0E08A37}" type="presOf" srcId="{D1E7DB84-AEED-464B-8F52-5991714D0C30}" destId="{78AA92DC-F1C3-44BE-A7C1-577962DA0ECE}" srcOrd="0" destOrd="0" presId="urn:microsoft.com/office/officeart/2018/2/layout/IconCircleList"/>
    <dgm:cxn modelId="{67315E7E-3250-4B3B-AA47-610511D37589}" type="presOf" srcId="{2853158B-1BED-435F-BB52-2EA4B7C92DD3}" destId="{D5BF0B01-C8DE-459C-9139-9029711A235F}" srcOrd="0" destOrd="0" presId="urn:microsoft.com/office/officeart/2018/2/layout/IconCircleList"/>
    <dgm:cxn modelId="{FBC4D57F-2339-4F88-B09D-D2372E91EB0F}" srcId="{1C6B6717-A109-45DA-AA2F-4FDFCD1F83B6}" destId="{2853158B-1BED-435F-BB52-2EA4B7C92DD3}" srcOrd="2" destOrd="0" parTransId="{555C4FCC-E52A-4DEE-9C69-2684E3CC36C3}" sibTransId="{26F7CD42-D55B-4FD0-8935-1791337A0536}"/>
    <dgm:cxn modelId="{FD2D90B0-A5AC-4308-988F-1921D840F7B9}" type="presOf" srcId="{1C6B6717-A109-45DA-AA2F-4FDFCD1F83B6}" destId="{55013583-79E4-468E-A0BF-629F4DFD2693}" srcOrd="0" destOrd="0" presId="urn:microsoft.com/office/officeart/2018/2/layout/IconCircleList"/>
    <dgm:cxn modelId="{E63B6DD3-DC1C-4A06-9A55-B82AD40BB2D0}" srcId="{1C6B6717-A109-45DA-AA2F-4FDFCD1F83B6}" destId="{D1E7DB84-AEED-464B-8F52-5991714D0C30}" srcOrd="3" destOrd="0" parTransId="{680F8777-1A76-46A7-B492-B505396A998C}" sibTransId="{05AD2385-A6C0-454C-B3E4-83DF51D4BBB1}"/>
    <dgm:cxn modelId="{62675DDE-CFCA-4137-A261-3B65B3019BE4}" srcId="{1C6B6717-A109-45DA-AA2F-4FDFCD1F83B6}" destId="{A80730AB-911E-45D1-816E-348BE87B035A}" srcOrd="1" destOrd="0" parTransId="{B8BBE34E-D653-44C9-8D9D-FB19FC80CE7B}" sibTransId="{550B86E2-A5CB-453E-951A-F4BEA9DAED1A}"/>
    <dgm:cxn modelId="{ABEB3DE1-8A21-4B3F-A176-228C9A920A35}" srcId="{1C6B6717-A109-45DA-AA2F-4FDFCD1F83B6}" destId="{1EA7A8C1-C9F5-4F42-A856-126A783873DB}" srcOrd="0" destOrd="0" parTransId="{570AB332-5656-4226-A717-C119194A62CE}" sibTransId="{BC80A0A0-9147-4DBD-8457-D6200F1DBD63}"/>
    <dgm:cxn modelId="{488FE3F6-F1DF-48F2-A5BC-F63F1597E40F}" type="presOf" srcId="{1EA7A8C1-C9F5-4F42-A856-126A783873DB}" destId="{5E3F8D95-F041-435D-A879-E4752EA421B8}" srcOrd="0" destOrd="0" presId="urn:microsoft.com/office/officeart/2018/2/layout/IconCircleList"/>
    <dgm:cxn modelId="{965AD2F0-6852-496F-AE5F-B189CD29DDE9}" type="presParOf" srcId="{55013583-79E4-468E-A0BF-629F4DFD2693}" destId="{FAA25D8C-720F-4B65-8B21-1CDEFDED27D2}" srcOrd="0" destOrd="0" presId="urn:microsoft.com/office/officeart/2018/2/layout/IconCircleList"/>
    <dgm:cxn modelId="{0DCABD35-8469-4D18-BC95-CA07E9D6E9BD}" type="presParOf" srcId="{FAA25D8C-720F-4B65-8B21-1CDEFDED27D2}" destId="{61D9AF72-D733-42D8-9E05-CF44B7312399}" srcOrd="0" destOrd="0" presId="urn:microsoft.com/office/officeart/2018/2/layout/IconCircleList"/>
    <dgm:cxn modelId="{C0E5E545-EDDA-44A0-A137-F5CE5C1562D6}" type="presParOf" srcId="{61D9AF72-D733-42D8-9E05-CF44B7312399}" destId="{1081578D-24EE-4264-94D3-95DE1941B870}" srcOrd="0" destOrd="0" presId="urn:microsoft.com/office/officeart/2018/2/layout/IconCircleList"/>
    <dgm:cxn modelId="{ED2466F1-82BF-4EBD-A966-132D32BAC815}" type="presParOf" srcId="{61D9AF72-D733-42D8-9E05-CF44B7312399}" destId="{AD973F15-42CB-4F12-8C7A-DBE09CF49A54}" srcOrd="1" destOrd="0" presId="urn:microsoft.com/office/officeart/2018/2/layout/IconCircleList"/>
    <dgm:cxn modelId="{08953C00-A336-478B-B020-933ABBFC0F53}" type="presParOf" srcId="{61D9AF72-D733-42D8-9E05-CF44B7312399}" destId="{34187139-4CEB-4F2C-B06A-7E5F95C9E0F3}" srcOrd="2" destOrd="0" presId="urn:microsoft.com/office/officeart/2018/2/layout/IconCircleList"/>
    <dgm:cxn modelId="{90A1AFE1-D7FE-46DA-9C8D-B3F6CD67B253}" type="presParOf" srcId="{61D9AF72-D733-42D8-9E05-CF44B7312399}" destId="{5E3F8D95-F041-435D-A879-E4752EA421B8}" srcOrd="3" destOrd="0" presId="urn:microsoft.com/office/officeart/2018/2/layout/IconCircleList"/>
    <dgm:cxn modelId="{289215A8-A6C4-484D-960F-FE78DF5D4F0B}" type="presParOf" srcId="{FAA25D8C-720F-4B65-8B21-1CDEFDED27D2}" destId="{97CE204B-9C4F-454D-85D5-4BB1637E7AAE}" srcOrd="1" destOrd="0" presId="urn:microsoft.com/office/officeart/2018/2/layout/IconCircleList"/>
    <dgm:cxn modelId="{93A36EDB-45F2-4C48-860F-5D58F09FCD8B}" type="presParOf" srcId="{FAA25D8C-720F-4B65-8B21-1CDEFDED27D2}" destId="{8E2D7AC8-6A3C-44E5-B503-E2929E813421}" srcOrd="2" destOrd="0" presId="urn:microsoft.com/office/officeart/2018/2/layout/IconCircleList"/>
    <dgm:cxn modelId="{1795AECF-AA24-4589-BA8C-65322D393219}" type="presParOf" srcId="{8E2D7AC8-6A3C-44E5-B503-E2929E813421}" destId="{71165A2A-F150-42F5-A5DD-D820187D57CB}" srcOrd="0" destOrd="0" presId="urn:microsoft.com/office/officeart/2018/2/layout/IconCircleList"/>
    <dgm:cxn modelId="{D1B4066F-7C6C-4F23-BCE2-9D02E30CC3B5}" type="presParOf" srcId="{8E2D7AC8-6A3C-44E5-B503-E2929E813421}" destId="{51593B43-C07F-4EB6-B698-836958FC96ED}" srcOrd="1" destOrd="0" presId="urn:microsoft.com/office/officeart/2018/2/layout/IconCircleList"/>
    <dgm:cxn modelId="{B510423A-5447-4175-8BDA-C04BF0245306}" type="presParOf" srcId="{8E2D7AC8-6A3C-44E5-B503-E2929E813421}" destId="{A0388810-3D64-42C0-B5BC-B19AB52DD537}" srcOrd="2" destOrd="0" presId="urn:microsoft.com/office/officeart/2018/2/layout/IconCircleList"/>
    <dgm:cxn modelId="{8B360179-C61B-4491-8F42-D7BA3374B873}" type="presParOf" srcId="{8E2D7AC8-6A3C-44E5-B503-E2929E813421}" destId="{09D6D7E3-25F8-4BD1-9F4D-3A252F0063F3}" srcOrd="3" destOrd="0" presId="urn:microsoft.com/office/officeart/2018/2/layout/IconCircleList"/>
    <dgm:cxn modelId="{E52012FB-8F19-40C7-9767-B66AAC7C6C09}" type="presParOf" srcId="{FAA25D8C-720F-4B65-8B21-1CDEFDED27D2}" destId="{37CD8D19-9035-45B5-8C5D-DAFC279DB440}" srcOrd="3" destOrd="0" presId="urn:microsoft.com/office/officeart/2018/2/layout/IconCircleList"/>
    <dgm:cxn modelId="{304FBFC4-5797-4039-B85E-7CD3961BC2FD}" type="presParOf" srcId="{FAA25D8C-720F-4B65-8B21-1CDEFDED27D2}" destId="{7D2F6F0F-A615-489E-9914-D866D92F6743}" srcOrd="4" destOrd="0" presId="urn:microsoft.com/office/officeart/2018/2/layout/IconCircleList"/>
    <dgm:cxn modelId="{EA825176-9B9E-4EE0-A482-9747B6E55A59}" type="presParOf" srcId="{7D2F6F0F-A615-489E-9914-D866D92F6743}" destId="{9E1CFC62-7CD5-44DF-8E6D-F13C13EFB665}" srcOrd="0" destOrd="0" presId="urn:microsoft.com/office/officeart/2018/2/layout/IconCircleList"/>
    <dgm:cxn modelId="{C1A4CE06-D332-4AEF-A0FF-A42ABC04DA91}" type="presParOf" srcId="{7D2F6F0F-A615-489E-9914-D866D92F6743}" destId="{212821CF-735C-44BE-ABAD-F6FB6EF27038}" srcOrd="1" destOrd="0" presId="urn:microsoft.com/office/officeart/2018/2/layout/IconCircleList"/>
    <dgm:cxn modelId="{E597FAD5-CA78-4159-97D3-D8811C44C46A}" type="presParOf" srcId="{7D2F6F0F-A615-489E-9914-D866D92F6743}" destId="{15AE75B4-E691-4ABF-A2FA-6FC8B78147B3}" srcOrd="2" destOrd="0" presId="urn:microsoft.com/office/officeart/2018/2/layout/IconCircleList"/>
    <dgm:cxn modelId="{1F91C98F-9841-46A2-9DE2-CF394401D689}" type="presParOf" srcId="{7D2F6F0F-A615-489E-9914-D866D92F6743}" destId="{D5BF0B01-C8DE-459C-9139-9029711A235F}" srcOrd="3" destOrd="0" presId="urn:microsoft.com/office/officeart/2018/2/layout/IconCircleList"/>
    <dgm:cxn modelId="{05F5F224-0727-48BE-BC05-64C3F98DEEF4}" type="presParOf" srcId="{FAA25D8C-720F-4B65-8B21-1CDEFDED27D2}" destId="{4905653E-0745-4CEC-A664-14938C1C9529}" srcOrd="5" destOrd="0" presId="urn:microsoft.com/office/officeart/2018/2/layout/IconCircleList"/>
    <dgm:cxn modelId="{38831E00-8528-4F8D-BDDF-229E7D279E5E}" type="presParOf" srcId="{FAA25D8C-720F-4B65-8B21-1CDEFDED27D2}" destId="{26C32EC0-47E0-4D34-B608-8F0A586C6823}" srcOrd="6" destOrd="0" presId="urn:microsoft.com/office/officeart/2018/2/layout/IconCircleList"/>
    <dgm:cxn modelId="{80FCE25B-AAE7-473E-81AE-6EEF00B855AC}" type="presParOf" srcId="{26C32EC0-47E0-4D34-B608-8F0A586C6823}" destId="{996D93F8-AB15-4FE0-83F6-289F40510339}" srcOrd="0" destOrd="0" presId="urn:microsoft.com/office/officeart/2018/2/layout/IconCircleList"/>
    <dgm:cxn modelId="{4C4A9A41-261E-40FC-82BF-0F0405F1A4A5}" type="presParOf" srcId="{26C32EC0-47E0-4D34-B608-8F0A586C6823}" destId="{64CB3652-8D7F-4980-AA6C-6939918625D8}" srcOrd="1" destOrd="0" presId="urn:microsoft.com/office/officeart/2018/2/layout/IconCircleList"/>
    <dgm:cxn modelId="{3A52BED4-7723-4A25-97B8-65C9D4BA1BBF}" type="presParOf" srcId="{26C32EC0-47E0-4D34-B608-8F0A586C6823}" destId="{42B35550-B06A-4AF6-A4A5-6B332E0630B3}" srcOrd="2" destOrd="0" presId="urn:microsoft.com/office/officeart/2018/2/layout/IconCircleList"/>
    <dgm:cxn modelId="{0103244A-EBA1-44AC-A2F2-96592F27FCCA}" type="presParOf" srcId="{26C32EC0-47E0-4D34-B608-8F0A586C6823}" destId="{78AA92DC-F1C3-44BE-A7C1-577962DA0ECE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B5A3CA2-7C8D-4D81-906F-547B2F253063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6A585E85-2128-4595-8CC6-5FAB51CD4522}">
      <dgm:prSet/>
      <dgm:spPr/>
      <dgm:t>
        <a:bodyPr/>
        <a:lstStyle/>
        <a:p>
          <a:r>
            <a:rPr lang="en-US" b="0" i="0"/>
            <a:t>Blood pressure is important, and manageable</a:t>
          </a:r>
          <a:endParaRPr lang="en-US"/>
        </a:p>
      </dgm:t>
    </dgm:pt>
    <dgm:pt modelId="{5AE398B5-8BC5-461B-A79E-1F29C475EF4D}" type="parTrans" cxnId="{942DC884-6B2E-4D58-B875-F786C515151F}">
      <dgm:prSet/>
      <dgm:spPr/>
      <dgm:t>
        <a:bodyPr/>
        <a:lstStyle/>
        <a:p>
          <a:endParaRPr lang="en-US"/>
        </a:p>
      </dgm:t>
    </dgm:pt>
    <dgm:pt modelId="{6A5B3A52-2C8E-40C4-A237-2636E9D9B0C5}" type="sibTrans" cxnId="{942DC884-6B2E-4D58-B875-F786C515151F}">
      <dgm:prSet/>
      <dgm:spPr/>
      <dgm:t>
        <a:bodyPr/>
        <a:lstStyle/>
        <a:p>
          <a:endParaRPr lang="en-US"/>
        </a:p>
      </dgm:t>
    </dgm:pt>
    <dgm:pt modelId="{D3A307A8-59E8-42EE-9127-DF6B8784CC0F}">
      <dgm:prSet/>
      <dgm:spPr/>
      <dgm:t>
        <a:bodyPr/>
        <a:lstStyle/>
        <a:p>
          <a:r>
            <a:rPr lang="en-US" b="0" i="0"/>
            <a:t>Knowing your numbers is step one</a:t>
          </a:r>
          <a:endParaRPr lang="en-US"/>
        </a:p>
      </dgm:t>
    </dgm:pt>
    <dgm:pt modelId="{43F93D5F-041D-4387-8504-E59074078F34}" type="parTrans" cxnId="{5590C06F-9270-4AB4-9A67-B6989F0DD237}">
      <dgm:prSet/>
      <dgm:spPr/>
      <dgm:t>
        <a:bodyPr/>
        <a:lstStyle/>
        <a:p>
          <a:endParaRPr lang="en-US"/>
        </a:p>
      </dgm:t>
    </dgm:pt>
    <dgm:pt modelId="{9E002179-7B83-49CF-8A2A-EBF3CA97868D}" type="sibTrans" cxnId="{5590C06F-9270-4AB4-9A67-B6989F0DD237}">
      <dgm:prSet/>
      <dgm:spPr/>
      <dgm:t>
        <a:bodyPr/>
        <a:lstStyle/>
        <a:p>
          <a:endParaRPr lang="en-US"/>
        </a:p>
      </dgm:t>
    </dgm:pt>
    <dgm:pt modelId="{CD72ACDE-A078-4C98-A5DD-C2B5728B79DB}">
      <dgm:prSet/>
      <dgm:spPr/>
      <dgm:t>
        <a:bodyPr/>
        <a:lstStyle/>
        <a:p>
          <a:r>
            <a:rPr lang="en-US" b="0" i="0"/>
            <a:t>Small, consistent habits matter</a:t>
          </a:r>
          <a:endParaRPr lang="en-US"/>
        </a:p>
      </dgm:t>
    </dgm:pt>
    <dgm:pt modelId="{5B4E55F9-62FA-4053-A6AA-9CDD591CC915}" type="parTrans" cxnId="{3720B9A6-BD60-4556-8321-F5CC6D0F2C25}">
      <dgm:prSet/>
      <dgm:spPr/>
      <dgm:t>
        <a:bodyPr/>
        <a:lstStyle/>
        <a:p>
          <a:endParaRPr lang="en-US"/>
        </a:p>
      </dgm:t>
    </dgm:pt>
    <dgm:pt modelId="{1754CE92-53C8-43CC-9D17-6E391A941B91}" type="sibTrans" cxnId="{3720B9A6-BD60-4556-8321-F5CC6D0F2C25}">
      <dgm:prSet/>
      <dgm:spPr/>
      <dgm:t>
        <a:bodyPr/>
        <a:lstStyle/>
        <a:p>
          <a:endParaRPr lang="en-US"/>
        </a:p>
      </dgm:t>
    </dgm:pt>
    <dgm:pt modelId="{FA390234-8D57-4E21-B434-28BCEE9A1658}">
      <dgm:prSet/>
      <dgm:spPr/>
      <dgm:t>
        <a:bodyPr/>
        <a:lstStyle/>
        <a:p>
          <a:r>
            <a:rPr lang="en-US" b="0" i="0"/>
            <a:t>You have more control than you think</a:t>
          </a:r>
          <a:endParaRPr lang="en-US"/>
        </a:p>
      </dgm:t>
    </dgm:pt>
    <dgm:pt modelId="{1992317C-A795-48EC-AB60-8E70B4A9D9BC}" type="parTrans" cxnId="{CF4D1B58-06DE-47A5-8E28-EE28EC034782}">
      <dgm:prSet/>
      <dgm:spPr/>
      <dgm:t>
        <a:bodyPr/>
        <a:lstStyle/>
        <a:p>
          <a:endParaRPr lang="en-US"/>
        </a:p>
      </dgm:t>
    </dgm:pt>
    <dgm:pt modelId="{8C8D6A7E-E225-4246-BFA7-B0FC40D951FD}" type="sibTrans" cxnId="{CF4D1B58-06DE-47A5-8E28-EE28EC034782}">
      <dgm:prSet/>
      <dgm:spPr/>
      <dgm:t>
        <a:bodyPr/>
        <a:lstStyle/>
        <a:p>
          <a:endParaRPr lang="en-US"/>
        </a:p>
      </dgm:t>
    </dgm:pt>
    <dgm:pt modelId="{E940D13A-97EA-43A6-AD67-2E6CE20E37AC}" type="pres">
      <dgm:prSet presAssocID="{3B5A3CA2-7C8D-4D81-906F-547B2F253063}" presName="vert0" presStyleCnt="0">
        <dgm:presLayoutVars>
          <dgm:dir/>
          <dgm:animOne val="branch"/>
          <dgm:animLvl val="lvl"/>
        </dgm:presLayoutVars>
      </dgm:prSet>
      <dgm:spPr/>
    </dgm:pt>
    <dgm:pt modelId="{78D0BE8B-21DD-4F9C-9AFE-43414AC74BD0}" type="pres">
      <dgm:prSet presAssocID="{6A585E85-2128-4595-8CC6-5FAB51CD4522}" presName="thickLine" presStyleLbl="alignNode1" presStyleIdx="0" presStyleCnt="4"/>
      <dgm:spPr/>
    </dgm:pt>
    <dgm:pt modelId="{2426D574-C0A6-4488-A046-D2A042E3BD12}" type="pres">
      <dgm:prSet presAssocID="{6A585E85-2128-4595-8CC6-5FAB51CD4522}" presName="horz1" presStyleCnt="0"/>
      <dgm:spPr/>
    </dgm:pt>
    <dgm:pt modelId="{51B1713B-DCB6-4FBC-B3EB-06EFF279D01C}" type="pres">
      <dgm:prSet presAssocID="{6A585E85-2128-4595-8CC6-5FAB51CD4522}" presName="tx1" presStyleLbl="revTx" presStyleIdx="0" presStyleCnt="4"/>
      <dgm:spPr/>
    </dgm:pt>
    <dgm:pt modelId="{3833746B-E5DF-45C7-AFA9-A5BBD1655308}" type="pres">
      <dgm:prSet presAssocID="{6A585E85-2128-4595-8CC6-5FAB51CD4522}" presName="vert1" presStyleCnt="0"/>
      <dgm:spPr/>
    </dgm:pt>
    <dgm:pt modelId="{C9A750E4-9BCF-4236-93F3-FEB7B270DB3E}" type="pres">
      <dgm:prSet presAssocID="{D3A307A8-59E8-42EE-9127-DF6B8784CC0F}" presName="thickLine" presStyleLbl="alignNode1" presStyleIdx="1" presStyleCnt="4"/>
      <dgm:spPr/>
    </dgm:pt>
    <dgm:pt modelId="{C994A650-E3D1-4FCB-968E-38BD0A0241C4}" type="pres">
      <dgm:prSet presAssocID="{D3A307A8-59E8-42EE-9127-DF6B8784CC0F}" presName="horz1" presStyleCnt="0"/>
      <dgm:spPr/>
    </dgm:pt>
    <dgm:pt modelId="{F5945158-CFF5-4FBF-AE70-D0EB91775B46}" type="pres">
      <dgm:prSet presAssocID="{D3A307A8-59E8-42EE-9127-DF6B8784CC0F}" presName="tx1" presStyleLbl="revTx" presStyleIdx="1" presStyleCnt="4"/>
      <dgm:spPr/>
    </dgm:pt>
    <dgm:pt modelId="{4D23A4CB-46AD-414E-AF41-E8B575CC0552}" type="pres">
      <dgm:prSet presAssocID="{D3A307A8-59E8-42EE-9127-DF6B8784CC0F}" presName="vert1" presStyleCnt="0"/>
      <dgm:spPr/>
    </dgm:pt>
    <dgm:pt modelId="{0CA4D0C0-236C-44C5-ABDC-06C714F3BAF7}" type="pres">
      <dgm:prSet presAssocID="{CD72ACDE-A078-4C98-A5DD-C2B5728B79DB}" presName="thickLine" presStyleLbl="alignNode1" presStyleIdx="2" presStyleCnt="4"/>
      <dgm:spPr/>
    </dgm:pt>
    <dgm:pt modelId="{68C5995E-C85F-4A6F-8F67-3A9845748AD9}" type="pres">
      <dgm:prSet presAssocID="{CD72ACDE-A078-4C98-A5DD-C2B5728B79DB}" presName="horz1" presStyleCnt="0"/>
      <dgm:spPr/>
    </dgm:pt>
    <dgm:pt modelId="{6B7B9F21-B97F-40F2-94FD-198AA0D79386}" type="pres">
      <dgm:prSet presAssocID="{CD72ACDE-A078-4C98-A5DD-C2B5728B79DB}" presName="tx1" presStyleLbl="revTx" presStyleIdx="2" presStyleCnt="4"/>
      <dgm:spPr/>
    </dgm:pt>
    <dgm:pt modelId="{44012154-7DF4-4690-95A7-8C361A64C0AE}" type="pres">
      <dgm:prSet presAssocID="{CD72ACDE-A078-4C98-A5DD-C2B5728B79DB}" presName="vert1" presStyleCnt="0"/>
      <dgm:spPr/>
    </dgm:pt>
    <dgm:pt modelId="{F3634420-53AC-4F8C-BA9A-848B921A0E6D}" type="pres">
      <dgm:prSet presAssocID="{FA390234-8D57-4E21-B434-28BCEE9A1658}" presName="thickLine" presStyleLbl="alignNode1" presStyleIdx="3" presStyleCnt="4"/>
      <dgm:spPr/>
    </dgm:pt>
    <dgm:pt modelId="{66CFF872-FE7B-4E6A-BEBB-B5ADFEDD97E6}" type="pres">
      <dgm:prSet presAssocID="{FA390234-8D57-4E21-B434-28BCEE9A1658}" presName="horz1" presStyleCnt="0"/>
      <dgm:spPr/>
    </dgm:pt>
    <dgm:pt modelId="{8B1E87B1-13D4-4D5F-8119-8EE2EE76B483}" type="pres">
      <dgm:prSet presAssocID="{FA390234-8D57-4E21-B434-28BCEE9A1658}" presName="tx1" presStyleLbl="revTx" presStyleIdx="3" presStyleCnt="4"/>
      <dgm:spPr/>
    </dgm:pt>
    <dgm:pt modelId="{9A006E21-E868-4FBA-AF82-5F7528475C0D}" type="pres">
      <dgm:prSet presAssocID="{FA390234-8D57-4E21-B434-28BCEE9A1658}" presName="vert1" presStyleCnt="0"/>
      <dgm:spPr/>
    </dgm:pt>
  </dgm:ptLst>
  <dgm:cxnLst>
    <dgm:cxn modelId="{DFCE0800-22A9-4AD2-9365-250E497E7F4A}" type="presOf" srcId="{6A585E85-2128-4595-8CC6-5FAB51CD4522}" destId="{51B1713B-DCB6-4FBC-B3EB-06EFF279D01C}" srcOrd="0" destOrd="0" presId="urn:microsoft.com/office/officeart/2008/layout/LinedList"/>
    <dgm:cxn modelId="{5590C06F-9270-4AB4-9A67-B6989F0DD237}" srcId="{3B5A3CA2-7C8D-4D81-906F-547B2F253063}" destId="{D3A307A8-59E8-42EE-9127-DF6B8784CC0F}" srcOrd="1" destOrd="0" parTransId="{43F93D5F-041D-4387-8504-E59074078F34}" sibTransId="{9E002179-7B83-49CF-8A2A-EBF3CA97868D}"/>
    <dgm:cxn modelId="{32A4EB72-FC06-4D9F-AF49-20DB1B5B0FC7}" type="presOf" srcId="{CD72ACDE-A078-4C98-A5DD-C2B5728B79DB}" destId="{6B7B9F21-B97F-40F2-94FD-198AA0D79386}" srcOrd="0" destOrd="0" presId="urn:microsoft.com/office/officeart/2008/layout/LinedList"/>
    <dgm:cxn modelId="{CF4D1B58-06DE-47A5-8E28-EE28EC034782}" srcId="{3B5A3CA2-7C8D-4D81-906F-547B2F253063}" destId="{FA390234-8D57-4E21-B434-28BCEE9A1658}" srcOrd="3" destOrd="0" parTransId="{1992317C-A795-48EC-AB60-8E70B4A9D9BC}" sibTransId="{8C8D6A7E-E225-4246-BFA7-B0FC40D951FD}"/>
    <dgm:cxn modelId="{942DC884-6B2E-4D58-B875-F786C515151F}" srcId="{3B5A3CA2-7C8D-4D81-906F-547B2F253063}" destId="{6A585E85-2128-4595-8CC6-5FAB51CD4522}" srcOrd="0" destOrd="0" parTransId="{5AE398B5-8BC5-461B-A79E-1F29C475EF4D}" sibTransId="{6A5B3A52-2C8E-40C4-A237-2636E9D9B0C5}"/>
    <dgm:cxn modelId="{3720B9A6-BD60-4556-8321-F5CC6D0F2C25}" srcId="{3B5A3CA2-7C8D-4D81-906F-547B2F253063}" destId="{CD72ACDE-A078-4C98-A5DD-C2B5728B79DB}" srcOrd="2" destOrd="0" parTransId="{5B4E55F9-62FA-4053-A6AA-9CDD591CC915}" sibTransId="{1754CE92-53C8-43CC-9D17-6E391A941B91}"/>
    <dgm:cxn modelId="{7F8681C6-1EA5-46EB-B9DF-FFE48718C21F}" type="presOf" srcId="{FA390234-8D57-4E21-B434-28BCEE9A1658}" destId="{8B1E87B1-13D4-4D5F-8119-8EE2EE76B483}" srcOrd="0" destOrd="0" presId="urn:microsoft.com/office/officeart/2008/layout/LinedList"/>
    <dgm:cxn modelId="{72874DD9-3BB7-4E83-ABD2-B9E6AB8679C2}" type="presOf" srcId="{D3A307A8-59E8-42EE-9127-DF6B8784CC0F}" destId="{F5945158-CFF5-4FBF-AE70-D0EB91775B46}" srcOrd="0" destOrd="0" presId="urn:microsoft.com/office/officeart/2008/layout/LinedList"/>
    <dgm:cxn modelId="{6CAA7AEE-4DF6-495D-873D-31203DE39FE8}" type="presOf" srcId="{3B5A3CA2-7C8D-4D81-906F-547B2F253063}" destId="{E940D13A-97EA-43A6-AD67-2E6CE20E37AC}" srcOrd="0" destOrd="0" presId="urn:microsoft.com/office/officeart/2008/layout/LinedList"/>
    <dgm:cxn modelId="{33C901FA-53B6-4790-B2B4-00E71F28ED6E}" type="presParOf" srcId="{E940D13A-97EA-43A6-AD67-2E6CE20E37AC}" destId="{78D0BE8B-21DD-4F9C-9AFE-43414AC74BD0}" srcOrd="0" destOrd="0" presId="urn:microsoft.com/office/officeart/2008/layout/LinedList"/>
    <dgm:cxn modelId="{C308B2C9-DAC9-4189-9B48-36F0D8B41051}" type="presParOf" srcId="{E940D13A-97EA-43A6-AD67-2E6CE20E37AC}" destId="{2426D574-C0A6-4488-A046-D2A042E3BD12}" srcOrd="1" destOrd="0" presId="urn:microsoft.com/office/officeart/2008/layout/LinedList"/>
    <dgm:cxn modelId="{D269B846-174E-488A-8345-00781E4C949A}" type="presParOf" srcId="{2426D574-C0A6-4488-A046-D2A042E3BD12}" destId="{51B1713B-DCB6-4FBC-B3EB-06EFF279D01C}" srcOrd="0" destOrd="0" presId="urn:microsoft.com/office/officeart/2008/layout/LinedList"/>
    <dgm:cxn modelId="{01665421-40B0-44BA-BFFF-3DD5D8A79ABF}" type="presParOf" srcId="{2426D574-C0A6-4488-A046-D2A042E3BD12}" destId="{3833746B-E5DF-45C7-AFA9-A5BBD1655308}" srcOrd="1" destOrd="0" presId="urn:microsoft.com/office/officeart/2008/layout/LinedList"/>
    <dgm:cxn modelId="{19DA87C7-7A9C-47CE-B32A-E29E67A44B77}" type="presParOf" srcId="{E940D13A-97EA-43A6-AD67-2E6CE20E37AC}" destId="{C9A750E4-9BCF-4236-93F3-FEB7B270DB3E}" srcOrd="2" destOrd="0" presId="urn:microsoft.com/office/officeart/2008/layout/LinedList"/>
    <dgm:cxn modelId="{F61DBF45-FEFE-4CA9-9414-B8FCEC7C6DD8}" type="presParOf" srcId="{E940D13A-97EA-43A6-AD67-2E6CE20E37AC}" destId="{C994A650-E3D1-4FCB-968E-38BD0A0241C4}" srcOrd="3" destOrd="0" presId="urn:microsoft.com/office/officeart/2008/layout/LinedList"/>
    <dgm:cxn modelId="{F95C2322-91C9-4F18-B3BA-A22E751524CB}" type="presParOf" srcId="{C994A650-E3D1-4FCB-968E-38BD0A0241C4}" destId="{F5945158-CFF5-4FBF-AE70-D0EB91775B46}" srcOrd="0" destOrd="0" presId="urn:microsoft.com/office/officeart/2008/layout/LinedList"/>
    <dgm:cxn modelId="{1898E1A0-AF2D-45AE-9FF8-7BF1B1AEBFEA}" type="presParOf" srcId="{C994A650-E3D1-4FCB-968E-38BD0A0241C4}" destId="{4D23A4CB-46AD-414E-AF41-E8B575CC0552}" srcOrd="1" destOrd="0" presId="urn:microsoft.com/office/officeart/2008/layout/LinedList"/>
    <dgm:cxn modelId="{D60AAA85-72CD-4634-80D8-84CCBE243C90}" type="presParOf" srcId="{E940D13A-97EA-43A6-AD67-2E6CE20E37AC}" destId="{0CA4D0C0-236C-44C5-ABDC-06C714F3BAF7}" srcOrd="4" destOrd="0" presId="urn:microsoft.com/office/officeart/2008/layout/LinedList"/>
    <dgm:cxn modelId="{65F3C2C8-905D-4BB0-9D3D-0BB5D7220503}" type="presParOf" srcId="{E940D13A-97EA-43A6-AD67-2E6CE20E37AC}" destId="{68C5995E-C85F-4A6F-8F67-3A9845748AD9}" srcOrd="5" destOrd="0" presId="urn:microsoft.com/office/officeart/2008/layout/LinedList"/>
    <dgm:cxn modelId="{7AD2A3CF-80C0-4190-9B34-94EDBDBB2F71}" type="presParOf" srcId="{68C5995E-C85F-4A6F-8F67-3A9845748AD9}" destId="{6B7B9F21-B97F-40F2-94FD-198AA0D79386}" srcOrd="0" destOrd="0" presId="urn:microsoft.com/office/officeart/2008/layout/LinedList"/>
    <dgm:cxn modelId="{805C1D46-889C-4682-9C09-924601BC5376}" type="presParOf" srcId="{68C5995E-C85F-4A6F-8F67-3A9845748AD9}" destId="{44012154-7DF4-4690-95A7-8C361A64C0AE}" srcOrd="1" destOrd="0" presId="urn:microsoft.com/office/officeart/2008/layout/LinedList"/>
    <dgm:cxn modelId="{D893BE18-5BFB-4259-AA89-457AECE58D65}" type="presParOf" srcId="{E940D13A-97EA-43A6-AD67-2E6CE20E37AC}" destId="{F3634420-53AC-4F8C-BA9A-848B921A0E6D}" srcOrd="6" destOrd="0" presId="urn:microsoft.com/office/officeart/2008/layout/LinedList"/>
    <dgm:cxn modelId="{2588FF13-FD49-4EC9-870F-9B6CD25D11B1}" type="presParOf" srcId="{E940D13A-97EA-43A6-AD67-2E6CE20E37AC}" destId="{66CFF872-FE7B-4E6A-BEBB-B5ADFEDD97E6}" srcOrd="7" destOrd="0" presId="urn:microsoft.com/office/officeart/2008/layout/LinedList"/>
    <dgm:cxn modelId="{7348BAEE-4361-4D39-860B-501B5DFD4730}" type="presParOf" srcId="{66CFF872-FE7B-4E6A-BEBB-B5ADFEDD97E6}" destId="{8B1E87B1-13D4-4D5F-8119-8EE2EE76B483}" srcOrd="0" destOrd="0" presId="urn:microsoft.com/office/officeart/2008/layout/LinedList"/>
    <dgm:cxn modelId="{F2D86894-3F75-4C40-BEA8-83D24B44A8D1}" type="presParOf" srcId="{66CFF872-FE7B-4E6A-BEBB-B5ADFEDD97E6}" destId="{9A006E21-E868-4FBA-AF82-5F7528475C0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1B82DA-6E08-4BB5-A90D-F84BF5B8480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AEFAC4BE-DB61-497E-8E54-6570B81D3EA4}">
      <dgm:prSet/>
      <dgm:spPr/>
      <dgm:t>
        <a:bodyPr/>
        <a:lstStyle/>
        <a:p>
          <a:r>
            <a:rPr lang="en-US" b="1"/>
            <a:t>Systolic</a:t>
          </a:r>
          <a:r>
            <a:rPr lang="en-US"/>
            <a:t> = top number</a:t>
          </a:r>
        </a:p>
      </dgm:t>
    </dgm:pt>
    <dgm:pt modelId="{21BCD5CA-1AC8-457D-8F8F-82E733CFDEBE}" type="parTrans" cxnId="{0BAE518C-B4D2-444C-A8C1-9856EC8BF903}">
      <dgm:prSet/>
      <dgm:spPr/>
      <dgm:t>
        <a:bodyPr/>
        <a:lstStyle/>
        <a:p>
          <a:endParaRPr lang="en-US"/>
        </a:p>
      </dgm:t>
    </dgm:pt>
    <dgm:pt modelId="{A25C6917-12CF-4598-94A0-606D17533869}" type="sibTrans" cxnId="{0BAE518C-B4D2-444C-A8C1-9856EC8BF903}">
      <dgm:prSet/>
      <dgm:spPr/>
      <dgm:t>
        <a:bodyPr/>
        <a:lstStyle/>
        <a:p>
          <a:endParaRPr lang="en-US"/>
        </a:p>
      </dgm:t>
    </dgm:pt>
    <dgm:pt modelId="{FA739099-93FF-4673-B1FD-5BEF014916AE}">
      <dgm:prSet/>
      <dgm:spPr/>
      <dgm:t>
        <a:bodyPr/>
        <a:lstStyle/>
        <a:p>
          <a:r>
            <a:rPr lang="en-US" i="1"/>
            <a:t>Pressure when the heart beats</a:t>
          </a:r>
          <a:endParaRPr lang="en-US"/>
        </a:p>
      </dgm:t>
    </dgm:pt>
    <dgm:pt modelId="{852FC353-94ED-4A80-81BD-EB0808B09A11}" type="parTrans" cxnId="{5955B42F-7C9B-4239-923D-6100719DE435}">
      <dgm:prSet/>
      <dgm:spPr/>
      <dgm:t>
        <a:bodyPr/>
        <a:lstStyle/>
        <a:p>
          <a:endParaRPr lang="en-US"/>
        </a:p>
      </dgm:t>
    </dgm:pt>
    <dgm:pt modelId="{E4E7B718-9656-4D74-AA3F-117019B1CC0A}" type="sibTrans" cxnId="{5955B42F-7C9B-4239-923D-6100719DE435}">
      <dgm:prSet/>
      <dgm:spPr/>
      <dgm:t>
        <a:bodyPr/>
        <a:lstStyle/>
        <a:p>
          <a:endParaRPr lang="en-US"/>
        </a:p>
      </dgm:t>
    </dgm:pt>
    <dgm:pt modelId="{EADDB120-78A4-43E1-ACF9-0CC1BA2DCADC}">
      <dgm:prSet/>
      <dgm:spPr/>
      <dgm:t>
        <a:bodyPr/>
        <a:lstStyle/>
        <a:p>
          <a:r>
            <a:rPr lang="en-US" i="1"/>
            <a:t>“The Push”</a:t>
          </a:r>
          <a:endParaRPr lang="en-US"/>
        </a:p>
      </dgm:t>
    </dgm:pt>
    <dgm:pt modelId="{D352FFF5-DB50-4AF5-BAE3-72700852CA5F}" type="parTrans" cxnId="{88040C71-B700-47E9-A714-D321BD3C733D}">
      <dgm:prSet/>
      <dgm:spPr/>
      <dgm:t>
        <a:bodyPr/>
        <a:lstStyle/>
        <a:p>
          <a:endParaRPr lang="en-US"/>
        </a:p>
      </dgm:t>
    </dgm:pt>
    <dgm:pt modelId="{9DAFC0BC-A3B8-4D5B-BA8D-BF2BEB05E5AE}" type="sibTrans" cxnId="{88040C71-B700-47E9-A714-D321BD3C733D}">
      <dgm:prSet/>
      <dgm:spPr/>
      <dgm:t>
        <a:bodyPr/>
        <a:lstStyle/>
        <a:p>
          <a:endParaRPr lang="en-US"/>
        </a:p>
      </dgm:t>
    </dgm:pt>
    <dgm:pt modelId="{11F510A2-87CD-45EB-96EC-3F8CD25B5672}">
      <dgm:prSet/>
      <dgm:spPr/>
      <dgm:t>
        <a:bodyPr/>
        <a:lstStyle/>
        <a:p>
          <a:r>
            <a:rPr lang="en-US" b="1"/>
            <a:t>Diastolic</a:t>
          </a:r>
          <a:r>
            <a:rPr lang="en-US"/>
            <a:t> = bottom number</a:t>
          </a:r>
        </a:p>
      </dgm:t>
    </dgm:pt>
    <dgm:pt modelId="{01F0D9DF-445B-4DCC-8D03-FAD21FFFE006}" type="parTrans" cxnId="{F7F9B7CE-A3F6-4B3F-872E-3A82D502D273}">
      <dgm:prSet/>
      <dgm:spPr/>
      <dgm:t>
        <a:bodyPr/>
        <a:lstStyle/>
        <a:p>
          <a:endParaRPr lang="en-US"/>
        </a:p>
      </dgm:t>
    </dgm:pt>
    <dgm:pt modelId="{FAAD41DC-3EFC-4FF5-90EF-54147567A1D0}" type="sibTrans" cxnId="{F7F9B7CE-A3F6-4B3F-872E-3A82D502D273}">
      <dgm:prSet/>
      <dgm:spPr/>
      <dgm:t>
        <a:bodyPr/>
        <a:lstStyle/>
        <a:p>
          <a:endParaRPr lang="en-US"/>
        </a:p>
      </dgm:t>
    </dgm:pt>
    <dgm:pt modelId="{F4D989E5-EAA1-4230-89BD-6537ECFD6985}">
      <dgm:prSet/>
      <dgm:spPr/>
      <dgm:t>
        <a:bodyPr/>
        <a:lstStyle/>
        <a:p>
          <a:r>
            <a:rPr lang="en-US" i="1"/>
            <a:t>Pressure when the heart rests</a:t>
          </a:r>
          <a:endParaRPr lang="en-US"/>
        </a:p>
      </dgm:t>
    </dgm:pt>
    <dgm:pt modelId="{FDCE76C1-50E5-4E29-B578-662CB923F811}" type="parTrans" cxnId="{63D73D98-B652-4951-A973-3368D2B17CF3}">
      <dgm:prSet/>
      <dgm:spPr/>
      <dgm:t>
        <a:bodyPr/>
        <a:lstStyle/>
        <a:p>
          <a:endParaRPr lang="en-US"/>
        </a:p>
      </dgm:t>
    </dgm:pt>
    <dgm:pt modelId="{E4345AC5-64E6-4C78-B8DE-C1BEBA815A3E}" type="sibTrans" cxnId="{63D73D98-B652-4951-A973-3368D2B17CF3}">
      <dgm:prSet/>
      <dgm:spPr/>
      <dgm:t>
        <a:bodyPr/>
        <a:lstStyle/>
        <a:p>
          <a:endParaRPr lang="en-US"/>
        </a:p>
      </dgm:t>
    </dgm:pt>
    <dgm:pt modelId="{DAD8C554-ACA2-4FC4-982D-D07DA56FFC0C}">
      <dgm:prSet/>
      <dgm:spPr/>
      <dgm:t>
        <a:bodyPr/>
        <a:lstStyle/>
        <a:p>
          <a:r>
            <a:rPr lang="en-US" i="1"/>
            <a:t>“The Pause”</a:t>
          </a:r>
          <a:endParaRPr lang="en-US"/>
        </a:p>
      </dgm:t>
    </dgm:pt>
    <dgm:pt modelId="{05907F54-5C52-4F87-B95F-45E700C6478A}" type="parTrans" cxnId="{C996CBA0-A11D-479F-9A71-789AC8E3A19C}">
      <dgm:prSet/>
      <dgm:spPr/>
      <dgm:t>
        <a:bodyPr/>
        <a:lstStyle/>
        <a:p>
          <a:endParaRPr lang="en-US"/>
        </a:p>
      </dgm:t>
    </dgm:pt>
    <dgm:pt modelId="{AD91BB3C-36F2-4F97-ABEF-124FD4C19E1B}" type="sibTrans" cxnId="{C996CBA0-A11D-479F-9A71-789AC8E3A19C}">
      <dgm:prSet/>
      <dgm:spPr/>
      <dgm:t>
        <a:bodyPr/>
        <a:lstStyle/>
        <a:p>
          <a:endParaRPr lang="en-US"/>
        </a:p>
      </dgm:t>
    </dgm:pt>
    <dgm:pt modelId="{36B2439E-7775-4EC9-90EF-A7061EB4B98F}">
      <dgm:prSet/>
      <dgm:spPr/>
      <dgm:t>
        <a:bodyPr/>
        <a:lstStyle/>
        <a:p>
          <a:r>
            <a:rPr lang="en-US"/>
            <a:t>Written as one number over the other</a:t>
          </a:r>
        </a:p>
      </dgm:t>
    </dgm:pt>
    <dgm:pt modelId="{1935B4B9-7BE2-4B59-BC35-67823F5D4420}" type="parTrans" cxnId="{D22689AA-16C4-4C87-8127-295280DC714B}">
      <dgm:prSet/>
      <dgm:spPr/>
      <dgm:t>
        <a:bodyPr/>
        <a:lstStyle/>
        <a:p>
          <a:endParaRPr lang="en-US"/>
        </a:p>
      </dgm:t>
    </dgm:pt>
    <dgm:pt modelId="{CC6AAA96-6862-4D2D-8268-B29CD5506720}" type="sibTrans" cxnId="{D22689AA-16C4-4C87-8127-295280DC714B}">
      <dgm:prSet/>
      <dgm:spPr/>
      <dgm:t>
        <a:bodyPr/>
        <a:lstStyle/>
        <a:p>
          <a:endParaRPr lang="en-US"/>
        </a:p>
      </dgm:t>
    </dgm:pt>
    <dgm:pt modelId="{3CA0AB53-7A30-40D6-B9D4-D3706FEBD520}">
      <dgm:prSet/>
      <dgm:spPr/>
      <dgm:t>
        <a:bodyPr/>
        <a:lstStyle/>
        <a:p>
          <a:r>
            <a:rPr lang="en-US"/>
            <a:t>120/80</a:t>
          </a:r>
        </a:p>
      </dgm:t>
    </dgm:pt>
    <dgm:pt modelId="{FB19B3A2-9B8A-4CD3-9B0E-01F22896FA42}" type="parTrans" cxnId="{DE356BCB-A6C1-4A55-9F68-25976650BC5F}">
      <dgm:prSet/>
      <dgm:spPr/>
      <dgm:t>
        <a:bodyPr/>
        <a:lstStyle/>
        <a:p>
          <a:endParaRPr lang="en-US"/>
        </a:p>
      </dgm:t>
    </dgm:pt>
    <dgm:pt modelId="{FB140348-EEAE-4E41-AA3A-BFC866549E41}" type="sibTrans" cxnId="{DE356BCB-A6C1-4A55-9F68-25976650BC5F}">
      <dgm:prSet/>
      <dgm:spPr/>
      <dgm:t>
        <a:bodyPr/>
        <a:lstStyle/>
        <a:p>
          <a:endParaRPr lang="en-US"/>
        </a:p>
      </dgm:t>
    </dgm:pt>
    <dgm:pt modelId="{7FC1C5D2-E214-40F9-9B0A-619291DC959B}">
      <dgm:prSet/>
      <dgm:spPr/>
      <dgm:t>
        <a:bodyPr/>
        <a:lstStyle/>
        <a:p>
          <a:r>
            <a:rPr lang="en-US"/>
            <a:t>Both numbers matter!</a:t>
          </a:r>
        </a:p>
      </dgm:t>
    </dgm:pt>
    <dgm:pt modelId="{5B121B78-C7A4-455B-B5E8-BD49DEA8E1B1}" type="parTrans" cxnId="{9B5CE655-9EAD-439C-8FA8-58674D3FB18C}">
      <dgm:prSet/>
      <dgm:spPr/>
      <dgm:t>
        <a:bodyPr/>
        <a:lstStyle/>
        <a:p>
          <a:endParaRPr lang="en-US"/>
        </a:p>
      </dgm:t>
    </dgm:pt>
    <dgm:pt modelId="{072C9C34-5F65-4996-854B-AA31CD332B8A}" type="sibTrans" cxnId="{9B5CE655-9EAD-439C-8FA8-58674D3FB18C}">
      <dgm:prSet/>
      <dgm:spPr/>
      <dgm:t>
        <a:bodyPr/>
        <a:lstStyle/>
        <a:p>
          <a:endParaRPr lang="en-US"/>
        </a:p>
      </dgm:t>
    </dgm:pt>
    <dgm:pt modelId="{3D95AF21-A559-4E46-BEDC-0CDBA56BA5C2}" type="pres">
      <dgm:prSet presAssocID="{351B82DA-6E08-4BB5-A90D-F84BF5B84807}" presName="root" presStyleCnt="0">
        <dgm:presLayoutVars>
          <dgm:dir/>
          <dgm:resizeHandles val="exact"/>
        </dgm:presLayoutVars>
      </dgm:prSet>
      <dgm:spPr/>
    </dgm:pt>
    <dgm:pt modelId="{14FC5B9B-0CA5-4D34-8CD6-DA64EEF66B18}" type="pres">
      <dgm:prSet presAssocID="{AEFAC4BE-DB61-497E-8E54-6570B81D3EA4}" presName="compNode" presStyleCnt="0"/>
      <dgm:spPr/>
    </dgm:pt>
    <dgm:pt modelId="{49AF4865-8EE1-471E-9EC8-F729A94275D8}" type="pres">
      <dgm:prSet presAssocID="{AEFAC4BE-DB61-497E-8E54-6570B81D3EA4}" presName="bgRect" presStyleLbl="bgShp" presStyleIdx="0" presStyleCnt="3"/>
      <dgm:spPr/>
    </dgm:pt>
    <dgm:pt modelId="{FE1DADA4-B703-4EA4-882F-B6F066ACE0E2}" type="pres">
      <dgm:prSet presAssocID="{AEFAC4BE-DB61-497E-8E54-6570B81D3EA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 with Pulse"/>
        </a:ext>
      </dgm:extLst>
    </dgm:pt>
    <dgm:pt modelId="{1B43D5F2-DD36-4589-AB6B-6D4DBDD125C6}" type="pres">
      <dgm:prSet presAssocID="{AEFAC4BE-DB61-497E-8E54-6570B81D3EA4}" presName="spaceRect" presStyleCnt="0"/>
      <dgm:spPr/>
    </dgm:pt>
    <dgm:pt modelId="{2C466AE4-70AB-4451-A108-B21E2B67B691}" type="pres">
      <dgm:prSet presAssocID="{AEFAC4BE-DB61-497E-8E54-6570B81D3EA4}" presName="parTx" presStyleLbl="revTx" presStyleIdx="0" presStyleCnt="6">
        <dgm:presLayoutVars>
          <dgm:chMax val="0"/>
          <dgm:chPref val="0"/>
        </dgm:presLayoutVars>
      </dgm:prSet>
      <dgm:spPr/>
    </dgm:pt>
    <dgm:pt modelId="{D1331F26-A065-4122-8C5A-06F0B5389A36}" type="pres">
      <dgm:prSet presAssocID="{AEFAC4BE-DB61-497E-8E54-6570B81D3EA4}" presName="desTx" presStyleLbl="revTx" presStyleIdx="1" presStyleCnt="6">
        <dgm:presLayoutVars/>
      </dgm:prSet>
      <dgm:spPr/>
    </dgm:pt>
    <dgm:pt modelId="{15D9CE84-8E7B-4CE9-A97D-B5D49288D809}" type="pres">
      <dgm:prSet presAssocID="{A25C6917-12CF-4598-94A0-606D17533869}" presName="sibTrans" presStyleCnt="0"/>
      <dgm:spPr/>
    </dgm:pt>
    <dgm:pt modelId="{FE740525-E10F-4508-9EA3-08ECD88E4A99}" type="pres">
      <dgm:prSet presAssocID="{11F510A2-87CD-45EB-96EC-3F8CD25B5672}" presName="compNode" presStyleCnt="0"/>
      <dgm:spPr/>
    </dgm:pt>
    <dgm:pt modelId="{D33E293A-B2C6-4CCE-8F5C-8CA3F9F84B27}" type="pres">
      <dgm:prSet presAssocID="{11F510A2-87CD-45EB-96EC-3F8CD25B5672}" presName="bgRect" presStyleLbl="bgShp" presStyleIdx="1" presStyleCnt="3"/>
      <dgm:spPr/>
    </dgm:pt>
    <dgm:pt modelId="{61E9B8E7-1AE1-46B4-B308-C2BE8C62B858}" type="pres">
      <dgm:prSet presAssocID="{11F510A2-87CD-45EB-96EC-3F8CD25B567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beat"/>
        </a:ext>
      </dgm:extLst>
    </dgm:pt>
    <dgm:pt modelId="{DF42F1C8-E379-447B-93CD-FD7C558305F8}" type="pres">
      <dgm:prSet presAssocID="{11F510A2-87CD-45EB-96EC-3F8CD25B5672}" presName="spaceRect" presStyleCnt="0"/>
      <dgm:spPr/>
    </dgm:pt>
    <dgm:pt modelId="{D9252867-DD7E-4DA0-B897-AF6D7CAFB4B5}" type="pres">
      <dgm:prSet presAssocID="{11F510A2-87CD-45EB-96EC-3F8CD25B5672}" presName="parTx" presStyleLbl="revTx" presStyleIdx="2" presStyleCnt="6">
        <dgm:presLayoutVars>
          <dgm:chMax val="0"/>
          <dgm:chPref val="0"/>
        </dgm:presLayoutVars>
      </dgm:prSet>
      <dgm:spPr/>
    </dgm:pt>
    <dgm:pt modelId="{F485DA1B-39AF-40B0-9445-40AEAD6A38B2}" type="pres">
      <dgm:prSet presAssocID="{11F510A2-87CD-45EB-96EC-3F8CD25B5672}" presName="desTx" presStyleLbl="revTx" presStyleIdx="3" presStyleCnt="6">
        <dgm:presLayoutVars/>
      </dgm:prSet>
      <dgm:spPr/>
    </dgm:pt>
    <dgm:pt modelId="{0F516BC4-1693-4782-B2AD-C9D2C144F28E}" type="pres">
      <dgm:prSet presAssocID="{FAAD41DC-3EFC-4FF5-90EF-54147567A1D0}" presName="sibTrans" presStyleCnt="0"/>
      <dgm:spPr/>
    </dgm:pt>
    <dgm:pt modelId="{E8C3A14C-9C0B-4ACF-9381-AA9085866299}" type="pres">
      <dgm:prSet presAssocID="{36B2439E-7775-4EC9-90EF-A7061EB4B98F}" presName="compNode" presStyleCnt="0"/>
      <dgm:spPr/>
    </dgm:pt>
    <dgm:pt modelId="{E22D08ED-9439-4095-B026-F61A4E55D717}" type="pres">
      <dgm:prSet presAssocID="{36B2439E-7775-4EC9-90EF-A7061EB4B98F}" presName="bgRect" presStyleLbl="bgShp" presStyleIdx="2" presStyleCnt="3"/>
      <dgm:spPr/>
    </dgm:pt>
    <dgm:pt modelId="{DD2476E5-479E-4ABB-859F-E7DD72BB31E0}" type="pres">
      <dgm:prSet presAssocID="{36B2439E-7775-4EC9-90EF-A7061EB4B98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thematics"/>
        </a:ext>
      </dgm:extLst>
    </dgm:pt>
    <dgm:pt modelId="{0DDB0401-468D-43C1-95BE-E4A68DAF91F1}" type="pres">
      <dgm:prSet presAssocID="{36B2439E-7775-4EC9-90EF-A7061EB4B98F}" presName="spaceRect" presStyleCnt="0"/>
      <dgm:spPr/>
    </dgm:pt>
    <dgm:pt modelId="{CE6C69F4-303C-44F4-9AF5-D45168123749}" type="pres">
      <dgm:prSet presAssocID="{36B2439E-7775-4EC9-90EF-A7061EB4B98F}" presName="parTx" presStyleLbl="revTx" presStyleIdx="4" presStyleCnt="6">
        <dgm:presLayoutVars>
          <dgm:chMax val="0"/>
          <dgm:chPref val="0"/>
        </dgm:presLayoutVars>
      </dgm:prSet>
      <dgm:spPr/>
    </dgm:pt>
    <dgm:pt modelId="{3E576B13-2D76-4F92-8B87-03FC5DAC473F}" type="pres">
      <dgm:prSet presAssocID="{36B2439E-7775-4EC9-90EF-A7061EB4B98F}" presName="desTx" presStyleLbl="revTx" presStyleIdx="5" presStyleCnt="6">
        <dgm:presLayoutVars/>
      </dgm:prSet>
      <dgm:spPr/>
    </dgm:pt>
  </dgm:ptLst>
  <dgm:cxnLst>
    <dgm:cxn modelId="{0816DE03-8124-4A04-9B5F-35B08187912E}" type="presOf" srcId="{3CA0AB53-7A30-40D6-B9D4-D3706FEBD520}" destId="{3E576B13-2D76-4F92-8B87-03FC5DAC473F}" srcOrd="0" destOrd="0" presId="urn:microsoft.com/office/officeart/2018/2/layout/IconVerticalSolidList"/>
    <dgm:cxn modelId="{06FD751E-8A38-4A38-9B11-FF0FC34C16E0}" type="presOf" srcId="{F4D989E5-EAA1-4230-89BD-6537ECFD6985}" destId="{F485DA1B-39AF-40B0-9445-40AEAD6A38B2}" srcOrd="0" destOrd="0" presId="urn:microsoft.com/office/officeart/2018/2/layout/IconVerticalSolidList"/>
    <dgm:cxn modelId="{5955B42F-7C9B-4239-923D-6100719DE435}" srcId="{AEFAC4BE-DB61-497E-8E54-6570B81D3EA4}" destId="{FA739099-93FF-4673-B1FD-5BEF014916AE}" srcOrd="0" destOrd="0" parTransId="{852FC353-94ED-4A80-81BD-EB0808B09A11}" sibTransId="{E4E7B718-9656-4D74-AA3F-117019B1CC0A}"/>
    <dgm:cxn modelId="{281AA463-CE5E-4F53-A5A9-F8250748A4AE}" type="presOf" srcId="{36B2439E-7775-4EC9-90EF-A7061EB4B98F}" destId="{CE6C69F4-303C-44F4-9AF5-D45168123749}" srcOrd="0" destOrd="0" presId="urn:microsoft.com/office/officeart/2018/2/layout/IconVerticalSolidList"/>
    <dgm:cxn modelId="{88040C71-B700-47E9-A714-D321BD3C733D}" srcId="{AEFAC4BE-DB61-497E-8E54-6570B81D3EA4}" destId="{EADDB120-78A4-43E1-ACF9-0CC1BA2DCADC}" srcOrd="1" destOrd="0" parTransId="{D352FFF5-DB50-4AF5-BAE3-72700852CA5F}" sibTransId="{9DAFC0BC-A3B8-4D5B-BA8D-BF2BEB05E5AE}"/>
    <dgm:cxn modelId="{9B5CE655-9EAD-439C-8FA8-58674D3FB18C}" srcId="{36B2439E-7775-4EC9-90EF-A7061EB4B98F}" destId="{7FC1C5D2-E214-40F9-9B0A-619291DC959B}" srcOrd="1" destOrd="0" parTransId="{5B121B78-C7A4-455B-B5E8-BD49DEA8E1B1}" sibTransId="{072C9C34-5F65-4996-854B-AA31CD332B8A}"/>
    <dgm:cxn modelId="{0BAE518C-B4D2-444C-A8C1-9856EC8BF903}" srcId="{351B82DA-6E08-4BB5-A90D-F84BF5B84807}" destId="{AEFAC4BE-DB61-497E-8E54-6570B81D3EA4}" srcOrd="0" destOrd="0" parTransId="{21BCD5CA-1AC8-457D-8F8F-82E733CFDEBE}" sibTransId="{A25C6917-12CF-4598-94A0-606D17533869}"/>
    <dgm:cxn modelId="{EBBB4497-9232-4115-8E9A-8F4DF554A84F}" type="presOf" srcId="{351B82DA-6E08-4BB5-A90D-F84BF5B84807}" destId="{3D95AF21-A559-4E46-BEDC-0CDBA56BA5C2}" srcOrd="0" destOrd="0" presId="urn:microsoft.com/office/officeart/2018/2/layout/IconVerticalSolidList"/>
    <dgm:cxn modelId="{74C5FB97-F37D-4BD2-BC73-E7E0A6E6ECAB}" type="presOf" srcId="{FA739099-93FF-4673-B1FD-5BEF014916AE}" destId="{D1331F26-A065-4122-8C5A-06F0B5389A36}" srcOrd="0" destOrd="0" presId="urn:microsoft.com/office/officeart/2018/2/layout/IconVerticalSolidList"/>
    <dgm:cxn modelId="{2AB30498-E687-4828-B94B-7E2C73AD126D}" type="presOf" srcId="{EADDB120-78A4-43E1-ACF9-0CC1BA2DCADC}" destId="{D1331F26-A065-4122-8C5A-06F0B5389A36}" srcOrd="0" destOrd="1" presId="urn:microsoft.com/office/officeart/2018/2/layout/IconVerticalSolidList"/>
    <dgm:cxn modelId="{63D73D98-B652-4951-A973-3368D2B17CF3}" srcId="{11F510A2-87CD-45EB-96EC-3F8CD25B5672}" destId="{F4D989E5-EAA1-4230-89BD-6537ECFD6985}" srcOrd="0" destOrd="0" parTransId="{FDCE76C1-50E5-4E29-B578-662CB923F811}" sibTransId="{E4345AC5-64E6-4C78-B8DE-C1BEBA815A3E}"/>
    <dgm:cxn modelId="{C996CBA0-A11D-479F-9A71-789AC8E3A19C}" srcId="{11F510A2-87CD-45EB-96EC-3F8CD25B5672}" destId="{DAD8C554-ACA2-4FC4-982D-D07DA56FFC0C}" srcOrd="1" destOrd="0" parTransId="{05907F54-5C52-4F87-B95F-45E700C6478A}" sibTransId="{AD91BB3C-36F2-4F97-ABEF-124FD4C19E1B}"/>
    <dgm:cxn modelId="{D22689AA-16C4-4C87-8127-295280DC714B}" srcId="{351B82DA-6E08-4BB5-A90D-F84BF5B84807}" destId="{36B2439E-7775-4EC9-90EF-A7061EB4B98F}" srcOrd="2" destOrd="0" parTransId="{1935B4B9-7BE2-4B59-BC35-67823F5D4420}" sibTransId="{CC6AAA96-6862-4D2D-8268-B29CD5506720}"/>
    <dgm:cxn modelId="{0CDA20B5-735B-4D83-B848-EC92038770C0}" type="presOf" srcId="{DAD8C554-ACA2-4FC4-982D-D07DA56FFC0C}" destId="{F485DA1B-39AF-40B0-9445-40AEAD6A38B2}" srcOrd="0" destOrd="1" presId="urn:microsoft.com/office/officeart/2018/2/layout/IconVerticalSolidList"/>
    <dgm:cxn modelId="{EDCC3FB7-C78B-4D71-BD1A-9F827F8B4DCA}" type="presOf" srcId="{7FC1C5D2-E214-40F9-9B0A-619291DC959B}" destId="{3E576B13-2D76-4F92-8B87-03FC5DAC473F}" srcOrd="0" destOrd="1" presId="urn:microsoft.com/office/officeart/2018/2/layout/IconVerticalSolidList"/>
    <dgm:cxn modelId="{DE356BCB-A6C1-4A55-9F68-25976650BC5F}" srcId="{36B2439E-7775-4EC9-90EF-A7061EB4B98F}" destId="{3CA0AB53-7A30-40D6-B9D4-D3706FEBD520}" srcOrd="0" destOrd="0" parTransId="{FB19B3A2-9B8A-4CD3-9B0E-01F22896FA42}" sibTransId="{FB140348-EEAE-4E41-AA3A-BFC866549E41}"/>
    <dgm:cxn modelId="{F7F9B7CE-A3F6-4B3F-872E-3A82D502D273}" srcId="{351B82DA-6E08-4BB5-A90D-F84BF5B84807}" destId="{11F510A2-87CD-45EB-96EC-3F8CD25B5672}" srcOrd="1" destOrd="0" parTransId="{01F0D9DF-445B-4DCC-8D03-FAD21FFFE006}" sibTransId="{FAAD41DC-3EFC-4FF5-90EF-54147567A1D0}"/>
    <dgm:cxn modelId="{D29543D7-2BB9-459C-92CE-7C3B5C7C7F84}" type="presOf" srcId="{11F510A2-87CD-45EB-96EC-3F8CD25B5672}" destId="{D9252867-DD7E-4DA0-B897-AF6D7CAFB4B5}" srcOrd="0" destOrd="0" presId="urn:microsoft.com/office/officeart/2018/2/layout/IconVerticalSolidList"/>
    <dgm:cxn modelId="{B38DC7E8-DEEE-44F2-8443-999297CA48DD}" type="presOf" srcId="{AEFAC4BE-DB61-497E-8E54-6570B81D3EA4}" destId="{2C466AE4-70AB-4451-A108-B21E2B67B691}" srcOrd="0" destOrd="0" presId="urn:microsoft.com/office/officeart/2018/2/layout/IconVerticalSolidList"/>
    <dgm:cxn modelId="{2389CD27-53DC-4C4D-8922-370300266748}" type="presParOf" srcId="{3D95AF21-A559-4E46-BEDC-0CDBA56BA5C2}" destId="{14FC5B9B-0CA5-4D34-8CD6-DA64EEF66B18}" srcOrd="0" destOrd="0" presId="urn:microsoft.com/office/officeart/2018/2/layout/IconVerticalSolidList"/>
    <dgm:cxn modelId="{8AFEB78A-1239-4D25-A6B9-6949F239F3E3}" type="presParOf" srcId="{14FC5B9B-0CA5-4D34-8CD6-DA64EEF66B18}" destId="{49AF4865-8EE1-471E-9EC8-F729A94275D8}" srcOrd="0" destOrd="0" presId="urn:microsoft.com/office/officeart/2018/2/layout/IconVerticalSolidList"/>
    <dgm:cxn modelId="{03BF59BB-1C4E-46B8-964B-379DD73043AA}" type="presParOf" srcId="{14FC5B9B-0CA5-4D34-8CD6-DA64EEF66B18}" destId="{FE1DADA4-B703-4EA4-882F-B6F066ACE0E2}" srcOrd="1" destOrd="0" presId="urn:microsoft.com/office/officeart/2018/2/layout/IconVerticalSolidList"/>
    <dgm:cxn modelId="{B88A9C50-9EDF-4C58-8D3E-375BC4061D05}" type="presParOf" srcId="{14FC5B9B-0CA5-4D34-8CD6-DA64EEF66B18}" destId="{1B43D5F2-DD36-4589-AB6B-6D4DBDD125C6}" srcOrd="2" destOrd="0" presId="urn:microsoft.com/office/officeart/2018/2/layout/IconVerticalSolidList"/>
    <dgm:cxn modelId="{D0F5DE1A-ED47-4FEE-9F07-57DBF68353AD}" type="presParOf" srcId="{14FC5B9B-0CA5-4D34-8CD6-DA64EEF66B18}" destId="{2C466AE4-70AB-4451-A108-B21E2B67B691}" srcOrd="3" destOrd="0" presId="urn:microsoft.com/office/officeart/2018/2/layout/IconVerticalSolidList"/>
    <dgm:cxn modelId="{52047C92-F636-496D-AE0F-9193872D017A}" type="presParOf" srcId="{14FC5B9B-0CA5-4D34-8CD6-DA64EEF66B18}" destId="{D1331F26-A065-4122-8C5A-06F0B5389A36}" srcOrd="4" destOrd="0" presId="urn:microsoft.com/office/officeart/2018/2/layout/IconVerticalSolidList"/>
    <dgm:cxn modelId="{15F3CEE5-B16F-417C-8824-1CFE38CE1C79}" type="presParOf" srcId="{3D95AF21-A559-4E46-BEDC-0CDBA56BA5C2}" destId="{15D9CE84-8E7B-4CE9-A97D-B5D49288D809}" srcOrd="1" destOrd="0" presId="urn:microsoft.com/office/officeart/2018/2/layout/IconVerticalSolidList"/>
    <dgm:cxn modelId="{2FD5271D-B7FE-4E05-BC2E-C0C2B785E79B}" type="presParOf" srcId="{3D95AF21-A559-4E46-BEDC-0CDBA56BA5C2}" destId="{FE740525-E10F-4508-9EA3-08ECD88E4A99}" srcOrd="2" destOrd="0" presId="urn:microsoft.com/office/officeart/2018/2/layout/IconVerticalSolidList"/>
    <dgm:cxn modelId="{D2CB548B-AE6E-49FF-BD03-9B192E17F1AF}" type="presParOf" srcId="{FE740525-E10F-4508-9EA3-08ECD88E4A99}" destId="{D33E293A-B2C6-4CCE-8F5C-8CA3F9F84B27}" srcOrd="0" destOrd="0" presId="urn:microsoft.com/office/officeart/2018/2/layout/IconVerticalSolidList"/>
    <dgm:cxn modelId="{B6969781-3C6C-4B53-A2CA-96269D0EE99B}" type="presParOf" srcId="{FE740525-E10F-4508-9EA3-08ECD88E4A99}" destId="{61E9B8E7-1AE1-46B4-B308-C2BE8C62B858}" srcOrd="1" destOrd="0" presId="urn:microsoft.com/office/officeart/2018/2/layout/IconVerticalSolidList"/>
    <dgm:cxn modelId="{985D15F9-D743-4214-977C-D094046D4C8B}" type="presParOf" srcId="{FE740525-E10F-4508-9EA3-08ECD88E4A99}" destId="{DF42F1C8-E379-447B-93CD-FD7C558305F8}" srcOrd="2" destOrd="0" presId="urn:microsoft.com/office/officeart/2018/2/layout/IconVerticalSolidList"/>
    <dgm:cxn modelId="{A9AB5E62-358E-4EC2-9DDE-00528DBF013E}" type="presParOf" srcId="{FE740525-E10F-4508-9EA3-08ECD88E4A99}" destId="{D9252867-DD7E-4DA0-B897-AF6D7CAFB4B5}" srcOrd="3" destOrd="0" presId="urn:microsoft.com/office/officeart/2018/2/layout/IconVerticalSolidList"/>
    <dgm:cxn modelId="{4E9424BC-6DC9-43F2-91EF-84957733653D}" type="presParOf" srcId="{FE740525-E10F-4508-9EA3-08ECD88E4A99}" destId="{F485DA1B-39AF-40B0-9445-40AEAD6A38B2}" srcOrd="4" destOrd="0" presId="urn:microsoft.com/office/officeart/2018/2/layout/IconVerticalSolidList"/>
    <dgm:cxn modelId="{CF68A932-5AE4-4752-A624-78D1F8B1F2D0}" type="presParOf" srcId="{3D95AF21-A559-4E46-BEDC-0CDBA56BA5C2}" destId="{0F516BC4-1693-4782-B2AD-C9D2C144F28E}" srcOrd="3" destOrd="0" presId="urn:microsoft.com/office/officeart/2018/2/layout/IconVerticalSolidList"/>
    <dgm:cxn modelId="{0E7F0B83-087A-4574-8886-84845602A031}" type="presParOf" srcId="{3D95AF21-A559-4E46-BEDC-0CDBA56BA5C2}" destId="{E8C3A14C-9C0B-4ACF-9381-AA9085866299}" srcOrd="4" destOrd="0" presId="urn:microsoft.com/office/officeart/2018/2/layout/IconVerticalSolidList"/>
    <dgm:cxn modelId="{3804EC64-C065-41AF-8244-F2091023B777}" type="presParOf" srcId="{E8C3A14C-9C0B-4ACF-9381-AA9085866299}" destId="{E22D08ED-9439-4095-B026-F61A4E55D717}" srcOrd="0" destOrd="0" presId="urn:microsoft.com/office/officeart/2018/2/layout/IconVerticalSolidList"/>
    <dgm:cxn modelId="{DB9246B2-AD4B-4693-A7B1-CBFB8E9CAA4D}" type="presParOf" srcId="{E8C3A14C-9C0B-4ACF-9381-AA9085866299}" destId="{DD2476E5-479E-4ABB-859F-E7DD72BB31E0}" srcOrd="1" destOrd="0" presId="urn:microsoft.com/office/officeart/2018/2/layout/IconVerticalSolidList"/>
    <dgm:cxn modelId="{0B5689B4-BA93-4CB1-8CBB-71E9330E3CFA}" type="presParOf" srcId="{E8C3A14C-9C0B-4ACF-9381-AA9085866299}" destId="{0DDB0401-468D-43C1-95BE-E4A68DAF91F1}" srcOrd="2" destOrd="0" presId="urn:microsoft.com/office/officeart/2018/2/layout/IconVerticalSolidList"/>
    <dgm:cxn modelId="{7C88B033-6A13-4E72-944B-CDA447F7FC7F}" type="presParOf" srcId="{E8C3A14C-9C0B-4ACF-9381-AA9085866299}" destId="{CE6C69F4-303C-44F4-9AF5-D45168123749}" srcOrd="3" destOrd="0" presId="urn:microsoft.com/office/officeart/2018/2/layout/IconVerticalSolidList"/>
    <dgm:cxn modelId="{6586F097-54CA-42D2-857D-BF696DDA1BCE}" type="presParOf" srcId="{E8C3A14C-9C0B-4ACF-9381-AA9085866299}" destId="{3E576B13-2D76-4F92-8B87-03FC5DAC473F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0789EF-FFF8-4096-80AA-1C746EF67C5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7FB879A-4925-48E0-BB2D-CE45B83B8973}">
      <dgm:prSet/>
      <dgm:spPr/>
      <dgm:t>
        <a:bodyPr/>
        <a:lstStyle/>
        <a:p>
          <a:r>
            <a:rPr lang="en-US" b="1" i="0"/>
            <a:t>Non-modifiable</a:t>
          </a:r>
          <a:endParaRPr lang="en-US"/>
        </a:p>
      </dgm:t>
    </dgm:pt>
    <dgm:pt modelId="{03C2E0EF-EA86-4614-B7A3-F9000AEF8658}" type="parTrans" cxnId="{9DC4EFEE-A8E7-40FB-8383-913420050F12}">
      <dgm:prSet/>
      <dgm:spPr/>
      <dgm:t>
        <a:bodyPr/>
        <a:lstStyle/>
        <a:p>
          <a:endParaRPr lang="en-US"/>
        </a:p>
      </dgm:t>
    </dgm:pt>
    <dgm:pt modelId="{6C0C491A-087F-450C-ACEE-474604B86411}" type="sibTrans" cxnId="{9DC4EFEE-A8E7-40FB-8383-913420050F12}">
      <dgm:prSet/>
      <dgm:spPr/>
      <dgm:t>
        <a:bodyPr/>
        <a:lstStyle/>
        <a:p>
          <a:endParaRPr lang="en-US"/>
        </a:p>
      </dgm:t>
    </dgm:pt>
    <dgm:pt modelId="{DC9660A6-1028-4BEE-B249-F3EB5769CA0D}">
      <dgm:prSet/>
      <dgm:spPr/>
      <dgm:t>
        <a:bodyPr/>
        <a:lstStyle/>
        <a:p>
          <a:r>
            <a:rPr lang="en-US" b="0" i="1"/>
            <a:t>Age</a:t>
          </a:r>
          <a:endParaRPr lang="en-US"/>
        </a:p>
      </dgm:t>
    </dgm:pt>
    <dgm:pt modelId="{FF73C4AE-3480-44B9-8C89-92DD5444067F}" type="parTrans" cxnId="{01254F75-CFFF-400E-82F6-BBFDEEF55217}">
      <dgm:prSet/>
      <dgm:spPr/>
      <dgm:t>
        <a:bodyPr/>
        <a:lstStyle/>
        <a:p>
          <a:endParaRPr lang="en-US"/>
        </a:p>
      </dgm:t>
    </dgm:pt>
    <dgm:pt modelId="{55638362-74BA-40CC-AA67-72B2B930C919}" type="sibTrans" cxnId="{01254F75-CFFF-400E-82F6-BBFDEEF55217}">
      <dgm:prSet/>
      <dgm:spPr/>
      <dgm:t>
        <a:bodyPr/>
        <a:lstStyle/>
        <a:p>
          <a:endParaRPr lang="en-US"/>
        </a:p>
      </dgm:t>
    </dgm:pt>
    <dgm:pt modelId="{D5263BA7-CA63-4257-90EA-DA626AB51ED8}">
      <dgm:prSet/>
      <dgm:spPr/>
      <dgm:t>
        <a:bodyPr/>
        <a:lstStyle/>
        <a:p>
          <a:r>
            <a:rPr lang="en-US" b="0" i="1"/>
            <a:t>Family History</a:t>
          </a:r>
          <a:endParaRPr lang="en-US"/>
        </a:p>
      </dgm:t>
    </dgm:pt>
    <dgm:pt modelId="{426B700C-A3FF-463A-AD2D-8CC19BDB5605}" type="parTrans" cxnId="{9635FED6-19B8-4B52-9C41-69C25DCF42FE}">
      <dgm:prSet/>
      <dgm:spPr/>
      <dgm:t>
        <a:bodyPr/>
        <a:lstStyle/>
        <a:p>
          <a:endParaRPr lang="en-US"/>
        </a:p>
      </dgm:t>
    </dgm:pt>
    <dgm:pt modelId="{4D5A225D-A8FD-4D44-A8C8-470D559488D5}" type="sibTrans" cxnId="{9635FED6-19B8-4B52-9C41-69C25DCF42FE}">
      <dgm:prSet/>
      <dgm:spPr/>
      <dgm:t>
        <a:bodyPr/>
        <a:lstStyle/>
        <a:p>
          <a:endParaRPr lang="en-US"/>
        </a:p>
      </dgm:t>
    </dgm:pt>
    <dgm:pt modelId="{1F7BDFF8-D9A4-4E87-A735-6A825673AE60}">
      <dgm:prSet/>
      <dgm:spPr/>
      <dgm:t>
        <a:bodyPr/>
        <a:lstStyle/>
        <a:p>
          <a:r>
            <a:rPr lang="en-US" b="0" i="1"/>
            <a:t>Genetics</a:t>
          </a:r>
          <a:endParaRPr lang="en-US"/>
        </a:p>
      </dgm:t>
    </dgm:pt>
    <dgm:pt modelId="{FEEA2F16-AA83-416A-94CC-A18557560170}" type="parTrans" cxnId="{B0DE9E31-6E7E-4FAF-AB16-883DF15A4852}">
      <dgm:prSet/>
      <dgm:spPr/>
      <dgm:t>
        <a:bodyPr/>
        <a:lstStyle/>
        <a:p>
          <a:endParaRPr lang="en-US"/>
        </a:p>
      </dgm:t>
    </dgm:pt>
    <dgm:pt modelId="{863443F5-A26C-4DF7-B147-5819F1396D0A}" type="sibTrans" cxnId="{B0DE9E31-6E7E-4FAF-AB16-883DF15A4852}">
      <dgm:prSet/>
      <dgm:spPr/>
      <dgm:t>
        <a:bodyPr/>
        <a:lstStyle/>
        <a:p>
          <a:endParaRPr lang="en-US"/>
        </a:p>
      </dgm:t>
    </dgm:pt>
    <dgm:pt modelId="{BC950981-6F66-4002-94BF-E8B9677D0E1E}">
      <dgm:prSet/>
      <dgm:spPr/>
      <dgm:t>
        <a:bodyPr/>
        <a:lstStyle/>
        <a:p>
          <a:r>
            <a:rPr lang="en-US" b="1" i="0"/>
            <a:t>Modifiable</a:t>
          </a:r>
          <a:endParaRPr lang="en-US"/>
        </a:p>
      </dgm:t>
    </dgm:pt>
    <dgm:pt modelId="{AEB4D7AC-5AD4-465F-AD4B-02D2D1060717}" type="parTrans" cxnId="{C903C7CA-2ECA-4E91-8EDF-DFCF65D46E6D}">
      <dgm:prSet/>
      <dgm:spPr/>
      <dgm:t>
        <a:bodyPr/>
        <a:lstStyle/>
        <a:p>
          <a:endParaRPr lang="en-US"/>
        </a:p>
      </dgm:t>
    </dgm:pt>
    <dgm:pt modelId="{501A18B7-AFD8-4412-B16C-CC94E2DAEEA3}" type="sibTrans" cxnId="{C903C7CA-2ECA-4E91-8EDF-DFCF65D46E6D}">
      <dgm:prSet/>
      <dgm:spPr/>
      <dgm:t>
        <a:bodyPr/>
        <a:lstStyle/>
        <a:p>
          <a:endParaRPr lang="en-US"/>
        </a:p>
      </dgm:t>
    </dgm:pt>
    <dgm:pt modelId="{1A6CBF2D-2E0D-4661-97C1-10EAB5BF88B7}">
      <dgm:prSet/>
      <dgm:spPr/>
      <dgm:t>
        <a:bodyPr/>
        <a:lstStyle/>
        <a:p>
          <a:r>
            <a:rPr lang="en-US" b="0" i="1"/>
            <a:t>Physical inactivity</a:t>
          </a:r>
          <a:endParaRPr lang="en-US"/>
        </a:p>
      </dgm:t>
    </dgm:pt>
    <dgm:pt modelId="{A53F49F8-748E-4CC9-849E-229895C143C0}" type="parTrans" cxnId="{7C52DC16-DCF7-4FFB-B86E-40AF06F27710}">
      <dgm:prSet/>
      <dgm:spPr/>
      <dgm:t>
        <a:bodyPr/>
        <a:lstStyle/>
        <a:p>
          <a:endParaRPr lang="en-US"/>
        </a:p>
      </dgm:t>
    </dgm:pt>
    <dgm:pt modelId="{DC2D5872-ACAF-4ACF-99A8-05F5EA73E862}" type="sibTrans" cxnId="{7C52DC16-DCF7-4FFB-B86E-40AF06F27710}">
      <dgm:prSet/>
      <dgm:spPr/>
      <dgm:t>
        <a:bodyPr/>
        <a:lstStyle/>
        <a:p>
          <a:endParaRPr lang="en-US"/>
        </a:p>
      </dgm:t>
    </dgm:pt>
    <dgm:pt modelId="{96926E1F-911A-4D87-80C0-689BE3A3BAC6}">
      <dgm:prSet/>
      <dgm:spPr/>
      <dgm:t>
        <a:bodyPr/>
        <a:lstStyle/>
        <a:p>
          <a:r>
            <a:rPr lang="en-US" b="0" i="1"/>
            <a:t>Poor nutrition (high sodium!)</a:t>
          </a:r>
          <a:endParaRPr lang="en-US"/>
        </a:p>
      </dgm:t>
    </dgm:pt>
    <dgm:pt modelId="{2486F917-4C8E-4388-922F-BB8C7AF733F4}" type="parTrans" cxnId="{50A09EF4-8367-404C-A3DA-2284EFF1644D}">
      <dgm:prSet/>
      <dgm:spPr/>
      <dgm:t>
        <a:bodyPr/>
        <a:lstStyle/>
        <a:p>
          <a:endParaRPr lang="en-US"/>
        </a:p>
      </dgm:t>
    </dgm:pt>
    <dgm:pt modelId="{04C3F729-5803-4860-A062-36DAB80F2EA0}" type="sibTrans" cxnId="{50A09EF4-8367-404C-A3DA-2284EFF1644D}">
      <dgm:prSet/>
      <dgm:spPr/>
      <dgm:t>
        <a:bodyPr/>
        <a:lstStyle/>
        <a:p>
          <a:endParaRPr lang="en-US"/>
        </a:p>
      </dgm:t>
    </dgm:pt>
    <dgm:pt modelId="{75E4C999-7CA0-4569-A388-027D0618E0D1}">
      <dgm:prSet/>
      <dgm:spPr/>
      <dgm:t>
        <a:bodyPr/>
        <a:lstStyle/>
        <a:p>
          <a:r>
            <a:rPr lang="en-US" b="0" i="1"/>
            <a:t>Excess weight</a:t>
          </a:r>
          <a:endParaRPr lang="en-US"/>
        </a:p>
      </dgm:t>
    </dgm:pt>
    <dgm:pt modelId="{AC557746-A0F7-4736-87C4-238DB9F61FE3}" type="parTrans" cxnId="{A87E8E9E-91A0-4E6C-A86F-FA0564907BCF}">
      <dgm:prSet/>
      <dgm:spPr/>
      <dgm:t>
        <a:bodyPr/>
        <a:lstStyle/>
        <a:p>
          <a:endParaRPr lang="en-US"/>
        </a:p>
      </dgm:t>
    </dgm:pt>
    <dgm:pt modelId="{7B3D6C48-D756-45B7-B838-2364288EED24}" type="sibTrans" cxnId="{A87E8E9E-91A0-4E6C-A86F-FA0564907BCF}">
      <dgm:prSet/>
      <dgm:spPr/>
      <dgm:t>
        <a:bodyPr/>
        <a:lstStyle/>
        <a:p>
          <a:endParaRPr lang="en-US"/>
        </a:p>
      </dgm:t>
    </dgm:pt>
    <dgm:pt modelId="{EE49EC34-BE38-420C-8420-52716DAD5392}">
      <dgm:prSet/>
      <dgm:spPr/>
      <dgm:t>
        <a:bodyPr/>
        <a:lstStyle/>
        <a:p>
          <a:r>
            <a:rPr lang="en-US" b="0" i="1"/>
            <a:t>Smoking</a:t>
          </a:r>
          <a:endParaRPr lang="en-US"/>
        </a:p>
      </dgm:t>
    </dgm:pt>
    <dgm:pt modelId="{802F1E69-69FD-42BA-8DA2-0746D1A862F2}" type="parTrans" cxnId="{1D2DB1D2-38C4-48FF-8541-C1C10E8F1642}">
      <dgm:prSet/>
      <dgm:spPr/>
      <dgm:t>
        <a:bodyPr/>
        <a:lstStyle/>
        <a:p>
          <a:endParaRPr lang="en-US"/>
        </a:p>
      </dgm:t>
    </dgm:pt>
    <dgm:pt modelId="{88985A71-CD0B-4D2F-8AB9-78C6C23C0ECB}" type="sibTrans" cxnId="{1D2DB1D2-38C4-48FF-8541-C1C10E8F1642}">
      <dgm:prSet/>
      <dgm:spPr/>
      <dgm:t>
        <a:bodyPr/>
        <a:lstStyle/>
        <a:p>
          <a:endParaRPr lang="en-US"/>
        </a:p>
      </dgm:t>
    </dgm:pt>
    <dgm:pt modelId="{BC46DAAC-8E3A-4E44-9E76-29F883243AB5}">
      <dgm:prSet/>
      <dgm:spPr/>
      <dgm:t>
        <a:bodyPr/>
        <a:lstStyle/>
        <a:p>
          <a:r>
            <a:rPr lang="en-US" b="0" i="1"/>
            <a:t>High stress</a:t>
          </a:r>
          <a:endParaRPr lang="en-US"/>
        </a:p>
      </dgm:t>
    </dgm:pt>
    <dgm:pt modelId="{B2709079-77E8-4B96-BCDC-0138513FE72B}" type="parTrans" cxnId="{F93C017E-D902-4982-912F-E8AF7D673555}">
      <dgm:prSet/>
      <dgm:spPr/>
      <dgm:t>
        <a:bodyPr/>
        <a:lstStyle/>
        <a:p>
          <a:endParaRPr lang="en-US"/>
        </a:p>
      </dgm:t>
    </dgm:pt>
    <dgm:pt modelId="{8AE6B7F2-71CB-4823-8DF8-3EB692480904}" type="sibTrans" cxnId="{F93C017E-D902-4982-912F-E8AF7D673555}">
      <dgm:prSet/>
      <dgm:spPr/>
      <dgm:t>
        <a:bodyPr/>
        <a:lstStyle/>
        <a:p>
          <a:endParaRPr lang="en-US"/>
        </a:p>
      </dgm:t>
    </dgm:pt>
    <dgm:pt modelId="{1397E765-A5BD-4B43-A730-DFB4527DE2BF}">
      <dgm:prSet/>
      <dgm:spPr/>
      <dgm:t>
        <a:bodyPr/>
        <a:lstStyle/>
        <a:p>
          <a:r>
            <a:rPr lang="en-US" b="0" i="1"/>
            <a:t>Poor sleep</a:t>
          </a:r>
          <a:endParaRPr lang="en-US"/>
        </a:p>
      </dgm:t>
    </dgm:pt>
    <dgm:pt modelId="{EB7F8374-F2CD-4FC0-AD7F-19CDB05D1E5A}" type="parTrans" cxnId="{7314C249-796C-4415-AF20-2D1AA7F3BAA6}">
      <dgm:prSet/>
      <dgm:spPr/>
      <dgm:t>
        <a:bodyPr/>
        <a:lstStyle/>
        <a:p>
          <a:endParaRPr lang="en-US"/>
        </a:p>
      </dgm:t>
    </dgm:pt>
    <dgm:pt modelId="{51B226C6-BFC7-4FAD-8A7E-6249362A5313}" type="sibTrans" cxnId="{7314C249-796C-4415-AF20-2D1AA7F3BAA6}">
      <dgm:prSet/>
      <dgm:spPr/>
      <dgm:t>
        <a:bodyPr/>
        <a:lstStyle/>
        <a:p>
          <a:endParaRPr lang="en-US"/>
        </a:p>
      </dgm:t>
    </dgm:pt>
    <dgm:pt modelId="{9AE55CBB-A76B-4EBE-80DF-31B75CD9B421}">
      <dgm:prSet/>
      <dgm:spPr/>
      <dgm:t>
        <a:bodyPr/>
        <a:lstStyle/>
        <a:p>
          <a:r>
            <a:rPr lang="en-US" b="0" i="1"/>
            <a:t>Excess alcohol</a:t>
          </a:r>
          <a:endParaRPr lang="en-US"/>
        </a:p>
      </dgm:t>
    </dgm:pt>
    <dgm:pt modelId="{189A3297-AA47-459F-9BCE-2DF59F276670}" type="parTrans" cxnId="{0715759F-0422-418B-8961-219B61D02695}">
      <dgm:prSet/>
      <dgm:spPr/>
      <dgm:t>
        <a:bodyPr/>
        <a:lstStyle/>
        <a:p>
          <a:endParaRPr lang="en-US"/>
        </a:p>
      </dgm:t>
    </dgm:pt>
    <dgm:pt modelId="{74CF6AA5-CD46-4C4A-A820-0C694FB14BF2}" type="sibTrans" cxnId="{0715759F-0422-418B-8961-219B61D02695}">
      <dgm:prSet/>
      <dgm:spPr/>
      <dgm:t>
        <a:bodyPr/>
        <a:lstStyle/>
        <a:p>
          <a:endParaRPr lang="en-US"/>
        </a:p>
      </dgm:t>
    </dgm:pt>
    <dgm:pt modelId="{BAA2D89E-425D-41BD-8825-5094F37384CC}" type="pres">
      <dgm:prSet presAssocID="{D40789EF-FFF8-4096-80AA-1C746EF67C55}" presName="linear" presStyleCnt="0">
        <dgm:presLayoutVars>
          <dgm:animLvl val="lvl"/>
          <dgm:resizeHandles val="exact"/>
        </dgm:presLayoutVars>
      </dgm:prSet>
      <dgm:spPr/>
    </dgm:pt>
    <dgm:pt modelId="{A470AA8D-30E3-4705-A81C-B3E1BD7A13A5}" type="pres">
      <dgm:prSet presAssocID="{57FB879A-4925-48E0-BB2D-CE45B83B897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97C156F-F0CE-434F-992F-491ED7D43F65}" type="pres">
      <dgm:prSet presAssocID="{57FB879A-4925-48E0-BB2D-CE45B83B8973}" presName="childText" presStyleLbl="revTx" presStyleIdx="0" presStyleCnt="2">
        <dgm:presLayoutVars>
          <dgm:bulletEnabled val="1"/>
        </dgm:presLayoutVars>
      </dgm:prSet>
      <dgm:spPr/>
    </dgm:pt>
    <dgm:pt modelId="{803756E9-0FCE-494E-9604-4FC535B0A155}" type="pres">
      <dgm:prSet presAssocID="{BC950981-6F66-4002-94BF-E8B9677D0E1E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4C6F6998-49B7-40A3-BD3E-D512F3682B44}" type="pres">
      <dgm:prSet presAssocID="{BC950981-6F66-4002-94BF-E8B9677D0E1E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7C52DC16-DCF7-4FFB-B86E-40AF06F27710}" srcId="{BC950981-6F66-4002-94BF-E8B9677D0E1E}" destId="{1A6CBF2D-2E0D-4661-97C1-10EAB5BF88B7}" srcOrd="0" destOrd="0" parTransId="{A53F49F8-748E-4CC9-849E-229895C143C0}" sibTransId="{DC2D5872-ACAF-4ACF-99A8-05F5EA73E862}"/>
    <dgm:cxn modelId="{824AD719-7DB4-4309-8825-ECF2CDD6BCF7}" type="presOf" srcId="{9AE55CBB-A76B-4EBE-80DF-31B75CD9B421}" destId="{4C6F6998-49B7-40A3-BD3E-D512F3682B44}" srcOrd="0" destOrd="6" presId="urn:microsoft.com/office/officeart/2005/8/layout/vList2"/>
    <dgm:cxn modelId="{B0DE9E31-6E7E-4FAF-AB16-883DF15A4852}" srcId="{57FB879A-4925-48E0-BB2D-CE45B83B8973}" destId="{1F7BDFF8-D9A4-4E87-A735-6A825673AE60}" srcOrd="2" destOrd="0" parTransId="{FEEA2F16-AA83-416A-94CC-A18557560170}" sibTransId="{863443F5-A26C-4DF7-B147-5819F1396D0A}"/>
    <dgm:cxn modelId="{29645E35-1535-4592-B21A-9D0EB451A24E}" type="presOf" srcId="{D40789EF-FFF8-4096-80AA-1C746EF67C55}" destId="{BAA2D89E-425D-41BD-8825-5094F37384CC}" srcOrd="0" destOrd="0" presId="urn:microsoft.com/office/officeart/2005/8/layout/vList2"/>
    <dgm:cxn modelId="{7314C249-796C-4415-AF20-2D1AA7F3BAA6}" srcId="{BC950981-6F66-4002-94BF-E8B9677D0E1E}" destId="{1397E765-A5BD-4B43-A730-DFB4527DE2BF}" srcOrd="5" destOrd="0" parTransId="{EB7F8374-F2CD-4FC0-AD7F-19CDB05D1E5A}" sibTransId="{51B226C6-BFC7-4FAD-8A7E-6249362A5313}"/>
    <dgm:cxn modelId="{01254F75-CFFF-400E-82F6-BBFDEEF55217}" srcId="{57FB879A-4925-48E0-BB2D-CE45B83B8973}" destId="{DC9660A6-1028-4BEE-B249-F3EB5769CA0D}" srcOrd="0" destOrd="0" parTransId="{FF73C4AE-3480-44B9-8C89-92DD5444067F}" sibTransId="{55638362-74BA-40CC-AA67-72B2B930C919}"/>
    <dgm:cxn modelId="{5A6DF959-096F-4A59-BB53-B6EF8FF15C6F}" type="presOf" srcId="{D5263BA7-CA63-4257-90EA-DA626AB51ED8}" destId="{A97C156F-F0CE-434F-992F-491ED7D43F65}" srcOrd="0" destOrd="1" presId="urn:microsoft.com/office/officeart/2005/8/layout/vList2"/>
    <dgm:cxn modelId="{F93C017E-D902-4982-912F-E8AF7D673555}" srcId="{BC950981-6F66-4002-94BF-E8B9677D0E1E}" destId="{BC46DAAC-8E3A-4E44-9E76-29F883243AB5}" srcOrd="4" destOrd="0" parTransId="{B2709079-77E8-4B96-BCDC-0138513FE72B}" sibTransId="{8AE6B7F2-71CB-4823-8DF8-3EB692480904}"/>
    <dgm:cxn modelId="{AC3E6E85-AD48-4DF5-AF18-15483D78F12A}" type="presOf" srcId="{1397E765-A5BD-4B43-A730-DFB4527DE2BF}" destId="{4C6F6998-49B7-40A3-BD3E-D512F3682B44}" srcOrd="0" destOrd="5" presId="urn:microsoft.com/office/officeart/2005/8/layout/vList2"/>
    <dgm:cxn modelId="{A87E8E9E-91A0-4E6C-A86F-FA0564907BCF}" srcId="{BC950981-6F66-4002-94BF-E8B9677D0E1E}" destId="{75E4C999-7CA0-4569-A388-027D0618E0D1}" srcOrd="2" destOrd="0" parTransId="{AC557746-A0F7-4736-87C4-238DB9F61FE3}" sibTransId="{7B3D6C48-D756-45B7-B838-2364288EED24}"/>
    <dgm:cxn modelId="{0715759F-0422-418B-8961-219B61D02695}" srcId="{BC950981-6F66-4002-94BF-E8B9677D0E1E}" destId="{9AE55CBB-A76B-4EBE-80DF-31B75CD9B421}" srcOrd="6" destOrd="0" parTransId="{189A3297-AA47-459F-9BCE-2DF59F276670}" sibTransId="{74CF6AA5-CD46-4C4A-A820-0C694FB14BF2}"/>
    <dgm:cxn modelId="{997E6CA8-482C-4BD1-A3A1-0E47FE997BFD}" type="presOf" srcId="{1F7BDFF8-D9A4-4E87-A735-6A825673AE60}" destId="{A97C156F-F0CE-434F-992F-491ED7D43F65}" srcOrd="0" destOrd="2" presId="urn:microsoft.com/office/officeart/2005/8/layout/vList2"/>
    <dgm:cxn modelId="{38589FA9-7EBB-4521-96EB-3A44FC3C4CBB}" type="presOf" srcId="{96926E1F-911A-4D87-80C0-689BE3A3BAC6}" destId="{4C6F6998-49B7-40A3-BD3E-D512F3682B44}" srcOrd="0" destOrd="1" presId="urn:microsoft.com/office/officeart/2005/8/layout/vList2"/>
    <dgm:cxn modelId="{8FB074CA-95E8-4A0D-9B86-69FA4528DB1E}" type="presOf" srcId="{BC46DAAC-8E3A-4E44-9E76-29F883243AB5}" destId="{4C6F6998-49B7-40A3-BD3E-D512F3682B44}" srcOrd="0" destOrd="4" presId="urn:microsoft.com/office/officeart/2005/8/layout/vList2"/>
    <dgm:cxn modelId="{C903C7CA-2ECA-4E91-8EDF-DFCF65D46E6D}" srcId="{D40789EF-FFF8-4096-80AA-1C746EF67C55}" destId="{BC950981-6F66-4002-94BF-E8B9677D0E1E}" srcOrd="1" destOrd="0" parTransId="{AEB4D7AC-5AD4-465F-AD4B-02D2D1060717}" sibTransId="{501A18B7-AFD8-4412-B16C-CC94E2DAEEA3}"/>
    <dgm:cxn modelId="{7FAE09CB-CADD-4B09-B4B1-B8604BB3DAAE}" type="presOf" srcId="{EE49EC34-BE38-420C-8420-52716DAD5392}" destId="{4C6F6998-49B7-40A3-BD3E-D512F3682B44}" srcOrd="0" destOrd="3" presId="urn:microsoft.com/office/officeart/2005/8/layout/vList2"/>
    <dgm:cxn modelId="{1D2DB1D2-38C4-48FF-8541-C1C10E8F1642}" srcId="{BC950981-6F66-4002-94BF-E8B9677D0E1E}" destId="{EE49EC34-BE38-420C-8420-52716DAD5392}" srcOrd="3" destOrd="0" parTransId="{802F1E69-69FD-42BA-8DA2-0746D1A862F2}" sibTransId="{88985A71-CD0B-4D2F-8AB9-78C6C23C0ECB}"/>
    <dgm:cxn modelId="{3958E8D3-A6DE-4938-89ED-FCDCDAA3503B}" type="presOf" srcId="{57FB879A-4925-48E0-BB2D-CE45B83B8973}" destId="{A470AA8D-30E3-4705-A81C-B3E1BD7A13A5}" srcOrd="0" destOrd="0" presId="urn:microsoft.com/office/officeart/2005/8/layout/vList2"/>
    <dgm:cxn modelId="{9635FED6-19B8-4B52-9C41-69C25DCF42FE}" srcId="{57FB879A-4925-48E0-BB2D-CE45B83B8973}" destId="{D5263BA7-CA63-4257-90EA-DA626AB51ED8}" srcOrd="1" destOrd="0" parTransId="{426B700C-A3FF-463A-AD2D-8CC19BDB5605}" sibTransId="{4D5A225D-A8FD-4D44-A8C8-470D559488D5}"/>
    <dgm:cxn modelId="{CD8AEEDF-876E-4C47-894D-712FCC4CA2F8}" type="presOf" srcId="{75E4C999-7CA0-4569-A388-027D0618E0D1}" destId="{4C6F6998-49B7-40A3-BD3E-D512F3682B44}" srcOrd="0" destOrd="2" presId="urn:microsoft.com/office/officeart/2005/8/layout/vList2"/>
    <dgm:cxn modelId="{9F3182E4-45BC-40CB-BF4B-AC01FA9005E3}" type="presOf" srcId="{BC950981-6F66-4002-94BF-E8B9677D0E1E}" destId="{803756E9-0FCE-494E-9604-4FC535B0A155}" srcOrd="0" destOrd="0" presId="urn:microsoft.com/office/officeart/2005/8/layout/vList2"/>
    <dgm:cxn modelId="{00334BE8-30DA-405A-A99C-1C746FA313EC}" type="presOf" srcId="{1A6CBF2D-2E0D-4661-97C1-10EAB5BF88B7}" destId="{4C6F6998-49B7-40A3-BD3E-D512F3682B44}" srcOrd="0" destOrd="0" presId="urn:microsoft.com/office/officeart/2005/8/layout/vList2"/>
    <dgm:cxn modelId="{9DC4EFEE-A8E7-40FB-8383-913420050F12}" srcId="{D40789EF-FFF8-4096-80AA-1C746EF67C55}" destId="{57FB879A-4925-48E0-BB2D-CE45B83B8973}" srcOrd="0" destOrd="0" parTransId="{03C2E0EF-EA86-4614-B7A3-F9000AEF8658}" sibTransId="{6C0C491A-087F-450C-ACEE-474604B86411}"/>
    <dgm:cxn modelId="{7D499BEF-F050-48ED-A2F8-D9DAEF2A04E2}" type="presOf" srcId="{DC9660A6-1028-4BEE-B249-F3EB5769CA0D}" destId="{A97C156F-F0CE-434F-992F-491ED7D43F65}" srcOrd="0" destOrd="0" presId="urn:microsoft.com/office/officeart/2005/8/layout/vList2"/>
    <dgm:cxn modelId="{50A09EF4-8367-404C-A3DA-2284EFF1644D}" srcId="{BC950981-6F66-4002-94BF-E8B9677D0E1E}" destId="{96926E1F-911A-4D87-80C0-689BE3A3BAC6}" srcOrd="1" destOrd="0" parTransId="{2486F917-4C8E-4388-922F-BB8C7AF733F4}" sibTransId="{04C3F729-5803-4860-A062-36DAB80F2EA0}"/>
    <dgm:cxn modelId="{4FB99FB2-2FA2-4AC6-9902-DBF6AD5A906A}" type="presParOf" srcId="{BAA2D89E-425D-41BD-8825-5094F37384CC}" destId="{A470AA8D-30E3-4705-A81C-B3E1BD7A13A5}" srcOrd="0" destOrd="0" presId="urn:microsoft.com/office/officeart/2005/8/layout/vList2"/>
    <dgm:cxn modelId="{14040D65-DF80-492A-998E-71C9B92C5EDA}" type="presParOf" srcId="{BAA2D89E-425D-41BD-8825-5094F37384CC}" destId="{A97C156F-F0CE-434F-992F-491ED7D43F65}" srcOrd="1" destOrd="0" presId="urn:microsoft.com/office/officeart/2005/8/layout/vList2"/>
    <dgm:cxn modelId="{15CECED3-B1A5-45C3-8FE2-588284BB6DDE}" type="presParOf" srcId="{BAA2D89E-425D-41BD-8825-5094F37384CC}" destId="{803756E9-0FCE-494E-9604-4FC535B0A155}" srcOrd="2" destOrd="0" presId="urn:microsoft.com/office/officeart/2005/8/layout/vList2"/>
    <dgm:cxn modelId="{B431E8AF-12C4-4D58-9FB9-82861C519668}" type="presParOf" srcId="{BAA2D89E-425D-41BD-8825-5094F37384CC}" destId="{4C6F6998-49B7-40A3-BD3E-D512F3682B4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4ABF9A1-E828-484C-AD32-7C0606E16011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E170D878-0A63-49B0-ACEC-3B72F0C8850C}">
      <dgm:prSet/>
      <dgm:spPr/>
      <dgm:t>
        <a:bodyPr/>
        <a:lstStyle/>
        <a:p>
          <a:r>
            <a:rPr lang="en-US"/>
            <a:t>Sitting most of the day (physical inactivity)</a:t>
          </a:r>
        </a:p>
      </dgm:t>
    </dgm:pt>
    <dgm:pt modelId="{AA91D22D-19FF-42D1-BAF0-ECD8AB5E1205}" type="parTrans" cxnId="{DC5C33D4-8AA8-4F85-B886-EC663D06D9FA}">
      <dgm:prSet/>
      <dgm:spPr/>
      <dgm:t>
        <a:bodyPr/>
        <a:lstStyle/>
        <a:p>
          <a:endParaRPr lang="en-US"/>
        </a:p>
      </dgm:t>
    </dgm:pt>
    <dgm:pt modelId="{F8E67A3F-DCCD-4C9C-82A8-0A96CD2CBDD1}" type="sibTrans" cxnId="{DC5C33D4-8AA8-4F85-B886-EC663D06D9FA}">
      <dgm:prSet/>
      <dgm:spPr/>
      <dgm:t>
        <a:bodyPr/>
        <a:lstStyle/>
        <a:p>
          <a:endParaRPr lang="en-US"/>
        </a:p>
      </dgm:t>
    </dgm:pt>
    <dgm:pt modelId="{07D2927A-0689-411B-A0E3-34C481DB51FA}">
      <dgm:prSet/>
      <dgm:spPr/>
      <dgm:t>
        <a:bodyPr/>
        <a:lstStyle/>
        <a:p>
          <a:r>
            <a:rPr lang="en-US"/>
            <a:t>Processed and many restaurant foods (nutrition/high sodium)</a:t>
          </a:r>
        </a:p>
      </dgm:t>
    </dgm:pt>
    <dgm:pt modelId="{3EDDA1CF-3B34-4792-A48D-E03145DBBCF2}" type="parTrans" cxnId="{17C798FA-48C7-458A-9F2B-B94BBCE45936}">
      <dgm:prSet/>
      <dgm:spPr/>
      <dgm:t>
        <a:bodyPr/>
        <a:lstStyle/>
        <a:p>
          <a:endParaRPr lang="en-US"/>
        </a:p>
      </dgm:t>
    </dgm:pt>
    <dgm:pt modelId="{C9D8024F-11F6-4E17-9A8F-FCBD2F9E569E}" type="sibTrans" cxnId="{17C798FA-48C7-458A-9F2B-B94BBCE45936}">
      <dgm:prSet/>
      <dgm:spPr/>
      <dgm:t>
        <a:bodyPr/>
        <a:lstStyle/>
        <a:p>
          <a:endParaRPr lang="en-US"/>
        </a:p>
      </dgm:t>
    </dgm:pt>
    <dgm:pt modelId="{B8D78A90-EBA7-41A8-B7EA-0897B9EE6FCD}">
      <dgm:prSet/>
      <dgm:spPr/>
      <dgm:t>
        <a:bodyPr/>
        <a:lstStyle/>
        <a:p>
          <a:r>
            <a:rPr lang="en-US"/>
            <a:t>Chronic stress/poor coping</a:t>
          </a:r>
        </a:p>
      </dgm:t>
    </dgm:pt>
    <dgm:pt modelId="{019A36B2-21A0-4FF9-BBB9-CA7DCCCFBADD}" type="parTrans" cxnId="{CDCC4ECD-67D6-4B0D-B2BF-2E74D5B4F073}">
      <dgm:prSet/>
      <dgm:spPr/>
      <dgm:t>
        <a:bodyPr/>
        <a:lstStyle/>
        <a:p>
          <a:endParaRPr lang="en-US"/>
        </a:p>
      </dgm:t>
    </dgm:pt>
    <dgm:pt modelId="{62DE7B01-A194-47D2-9A35-235DCFD52274}" type="sibTrans" cxnId="{CDCC4ECD-67D6-4B0D-B2BF-2E74D5B4F073}">
      <dgm:prSet/>
      <dgm:spPr/>
      <dgm:t>
        <a:bodyPr/>
        <a:lstStyle/>
        <a:p>
          <a:endParaRPr lang="en-US"/>
        </a:p>
      </dgm:t>
    </dgm:pt>
    <dgm:pt modelId="{030D1D99-A3E6-4C04-9096-02D53FAB8B95}">
      <dgm:prSet/>
      <dgm:spPr/>
      <dgm:t>
        <a:bodyPr/>
        <a:lstStyle/>
        <a:p>
          <a:r>
            <a:rPr lang="en-US"/>
            <a:t>Skipping sleep</a:t>
          </a:r>
        </a:p>
      </dgm:t>
    </dgm:pt>
    <dgm:pt modelId="{3BD899F0-F419-4D33-B4C8-870C41D2CFB5}" type="parTrans" cxnId="{3FD7FF17-129F-4127-BF2A-BE9FE6E52313}">
      <dgm:prSet/>
      <dgm:spPr/>
      <dgm:t>
        <a:bodyPr/>
        <a:lstStyle/>
        <a:p>
          <a:endParaRPr lang="en-US"/>
        </a:p>
      </dgm:t>
    </dgm:pt>
    <dgm:pt modelId="{0C8E5D99-FC45-4C4F-A3B7-3CFBB31B70F8}" type="sibTrans" cxnId="{3FD7FF17-129F-4127-BF2A-BE9FE6E52313}">
      <dgm:prSet/>
      <dgm:spPr/>
      <dgm:t>
        <a:bodyPr/>
        <a:lstStyle/>
        <a:p>
          <a:endParaRPr lang="en-US"/>
        </a:p>
      </dgm:t>
    </dgm:pt>
    <dgm:pt modelId="{059E74E4-6C0A-49C9-93B4-996AC86A4B18}">
      <dgm:prSet/>
      <dgm:spPr/>
      <dgm:t>
        <a:bodyPr/>
        <a:lstStyle/>
        <a:p>
          <a:r>
            <a:rPr lang="en-US"/>
            <a:t>Alcohol, smoking, vaping, etc.</a:t>
          </a:r>
        </a:p>
      </dgm:t>
    </dgm:pt>
    <dgm:pt modelId="{B9B926C5-6273-4B94-A26A-F45D7D090815}" type="parTrans" cxnId="{E89F7E45-1F55-415D-B761-EF3F8E49081F}">
      <dgm:prSet/>
      <dgm:spPr/>
      <dgm:t>
        <a:bodyPr/>
        <a:lstStyle/>
        <a:p>
          <a:endParaRPr lang="en-US"/>
        </a:p>
      </dgm:t>
    </dgm:pt>
    <dgm:pt modelId="{C7FE5DE9-F967-44C1-8E80-D74CF907CC79}" type="sibTrans" cxnId="{E89F7E45-1F55-415D-B761-EF3F8E49081F}">
      <dgm:prSet/>
      <dgm:spPr/>
      <dgm:t>
        <a:bodyPr/>
        <a:lstStyle/>
        <a:p>
          <a:endParaRPr lang="en-US"/>
        </a:p>
      </dgm:t>
    </dgm:pt>
    <dgm:pt modelId="{831CAB27-FB49-4482-8076-F1A874034FD4}">
      <dgm:prSet/>
      <dgm:spPr/>
      <dgm:t>
        <a:bodyPr/>
        <a:lstStyle/>
        <a:p>
          <a:r>
            <a:rPr lang="en-US"/>
            <a:t>Not knowing your blood pressure/addressing it</a:t>
          </a:r>
        </a:p>
      </dgm:t>
    </dgm:pt>
    <dgm:pt modelId="{F3924E3F-3B60-41FE-B2A8-AA3D1CC85DA0}" type="parTrans" cxnId="{C907F773-A632-49AB-9EE3-EC917459CE43}">
      <dgm:prSet/>
      <dgm:spPr/>
      <dgm:t>
        <a:bodyPr/>
        <a:lstStyle/>
        <a:p>
          <a:endParaRPr lang="en-US"/>
        </a:p>
      </dgm:t>
    </dgm:pt>
    <dgm:pt modelId="{C1617553-3000-45B5-81D6-C30C74A763EE}" type="sibTrans" cxnId="{C907F773-A632-49AB-9EE3-EC917459CE43}">
      <dgm:prSet/>
      <dgm:spPr/>
      <dgm:t>
        <a:bodyPr/>
        <a:lstStyle/>
        <a:p>
          <a:endParaRPr lang="en-US"/>
        </a:p>
      </dgm:t>
    </dgm:pt>
    <dgm:pt modelId="{C767B5CD-0A63-4218-91D1-FB49405F04C6}" type="pres">
      <dgm:prSet presAssocID="{A4ABF9A1-E828-484C-AD32-7C0606E16011}" presName="diagram" presStyleCnt="0">
        <dgm:presLayoutVars>
          <dgm:dir/>
          <dgm:resizeHandles val="exact"/>
        </dgm:presLayoutVars>
      </dgm:prSet>
      <dgm:spPr/>
    </dgm:pt>
    <dgm:pt modelId="{F270C90D-B629-4943-A6C7-36E365834990}" type="pres">
      <dgm:prSet presAssocID="{E170D878-0A63-49B0-ACEC-3B72F0C8850C}" presName="node" presStyleLbl="node1" presStyleIdx="0" presStyleCnt="6">
        <dgm:presLayoutVars>
          <dgm:bulletEnabled val="1"/>
        </dgm:presLayoutVars>
      </dgm:prSet>
      <dgm:spPr/>
    </dgm:pt>
    <dgm:pt modelId="{1F54239D-03C9-449A-B128-81BF221030D8}" type="pres">
      <dgm:prSet presAssocID="{F8E67A3F-DCCD-4C9C-82A8-0A96CD2CBDD1}" presName="sibTrans" presStyleCnt="0"/>
      <dgm:spPr/>
    </dgm:pt>
    <dgm:pt modelId="{95B6FBD2-2310-4CA8-AB15-8CB6B71A08ED}" type="pres">
      <dgm:prSet presAssocID="{07D2927A-0689-411B-A0E3-34C481DB51FA}" presName="node" presStyleLbl="node1" presStyleIdx="1" presStyleCnt="6">
        <dgm:presLayoutVars>
          <dgm:bulletEnabled val="1"/>
        </dgm:presLayoutVars>
      </dgm:prSet>
      <dgm:spPr/>
    </dgm:pt>
    <dgm:pt modelId="{5539AA45-B9D6-46DB-A066-EE429EC37F9D}" type="pres">
      <dgm:prSet presAssocID="{C9D8024F-11F6-4E17-9A8F-FCBD2F9E569E}" presName="sibTrans" presStyleCnt="0"/>
      <dgm:spPr/>
    </dgm:pt>
    <dgm:pt modelId="{C9D6B1C6-B3A2-404B-BCD5-AF435E564829}" type="pres">
      <dgm:prSet presAssocID="{B8D78A90-EBA7-41A8-B7EA-0897B9EE6FCD}" presName="node" presStyleLbl="node1" presStyleIdx="2" presStyleCnt="6">
        <dgm:presLayoutVars>
          <dgm:bulletEnabled val="1"/>
        </dgm:presLayoutVars>
      </dgm:prSet>
      <dgm:spPr/>
    </dgm:pt>
    <dgm:pt modelId="{1E2DF5B6-808A-458D-B9D9-9E544219174B}" type="pres">
      <dgm:prSet presAssocID="{62DE7B01-A194-47D2-9A35-235DCFD52274}" presName="sibTrans" presStyleCnt="0"/>
      <dgm:spPr/>
    </dgm:pt>
    <dgm:pt modelId="{BB08A562-2BFE-4E56-93D6-9434A04DFDF5}" type="pres">
      <dgm:prSet presAssocID="{030D1D99-A3E6-4C04-9096-02D53FAB8B95}" presName="node" presStyleLbl="node1" presStyleIdx="3" presStyleCnt="6">
        <dgm:presLayoutVars>
          <dgm:bulletEnabled val="1"/>
        </dgm:presLayoutVars>
      </dgm:prSet>
      <dgm:spPr/>
    </dgm:pt>
    <dgm:pt modelId="{3479B7D4-921F-47F5-9E07-995E735EC0F8}" type="pres">
      <dgm:prSet presAssocID="{0C8E5D99-FC45-4C4F-A3B7-3CFBB31B70F8}" presName="sibTrans" presStyleCnt="0"/>
      <dgm:spPr/>
    </dgm:pt>
    <dgm:pt modelId="{84421797-EC5A-42A2-BE51-E5EE2BFD6B8B}" type="pres">
      <dgm:prSet presAssocID="{059E74E4-6C0A-49C9-93B4-996AC86A4B18}" presName="node" presStyleLbl="node1" presStyleIdx="4" presStyleCnt="6">
        <dgm:presLayoutVars>
          <dgm:bulletEnabled val="1"/>
        </dgm:presLayoutVars>
      </dgm:prSet>
      <dgm:spPr/>
    </dgm:pt>
    <dgm:pt modelId="{1860F086-8898-4373-B1B1-8D3037CBE237}" type="pres">
      <dgm:prSet presAssocID="{C7FE5DE9-F967-44C1-8E80-D74CF907CC79}" presName="sibTrans" presStyleCnt="0"/>
      <dgm:spPr/>
    </dgm:pt>
    <dgm:pt modelId="{E4C9A899-B2D9-4C37-993C-0D5B320AF918}" type="pres">
      <dgm:prSet presAssocID="{831CAB27-FB49-4482-8076-F1A874034FD4}" presName="node" presStyleLbl="node1" presStyleIdx="5" presStyleCnt="6">
        <dgm:presLayoutVars>
          <dgm:bulletEnabled val="1"/>
        </dgm:presLayoutVars>
      </dgm:prSet>
      <dgm:spPr/>
    </dgm:pt>
  </dgm:ptLst>
  <dgm:cxnLst>
    <dgm:cxn modelId="{05399111-13B4-4331-845E-5D5E73F1AD21}" type="presOf" srcId="{A4ABF9A1-E828-484C-AD32-7C0606E16011}" destId="{C767B5CD-0A63-4218-91D1-FB49405F04C6}" srcOrd="0" destOrd="0" presId="urn:microsoft.com/office/officeart/2005/8/layout/default"/>
    <dgm:cxn modelId="{3FD7FF17-129F-4127-BF2A-BE9FE6E52313}" srcId="{A4ABF9A1-E828-484C-AD32-7C0606E16011}" destId="{030D1D99-A3E6-4C04-9096-02D53FAB8B95}" srcOrd="3" destOrd="0" parTransId="{3BD899F0-F419-4D33-B4C8-870C41D2CFB5}" sibTransId="{0C8E5D99-FC45-4C4F-A3B7-3CFBB31B70F8}"/>
    <dgm:cxn modelId="{04945839-8555-4419-8C57-40AD81EF688B}" type="presOf" srcId="{E170D878-0A63-49B0-ACEC-3B72F0C8850C}" destId="{F270C90D-B629-4943-A6C7-36E365834990}" srcOrd="0" destOrd="0" presId="urn:microsoft.com/office/officeart/2005/8/layout/default"/>
    <dgm:cxn modelId="{E89F7E45-1F55-415D-B761-EF3F8E49081F}" srcId="{A4ABF9A1-E828-484C-AD32-7C0606E16011}" destId="{059E74E4-6C0A-49C9-93B4-996AC86A4B18}" srcOrd="4" destOrd="0" parTransId="{B9B926C5-6273-4B94-A26A-F45D7D090815}" sibTransId="{C7FE5DE9-F967-44C1-8E80-D74CF907CC79}"/>
    <dgm:cxn modelId="{C907F773-A632-49AB-9EE3-EC917459CE43}" srcId="{A4ABF9A1-E828-484C-AD32-7C0606E16011}" destId="{831CAB27-FB49-4482-8076-F1A874034FD4}" srcOrd="5" destOrd="0" parTransId="{F3924E3F-3B60-41FE-B2A8-AA3D1CC85DA0}" sibTransId="{C1617553-3000-45B5-81D6-C30C74A763EE}"/>
    <dgm:cxn modelId="{A49326A6-BF0C-46D2-82F5-A4DD46220025}" type="presOf" srcId="{B8D78A90-EBA7-41A8-B7EA-0897B9EE6FCD}" destId="{C9D6B1C6-B3A2-404B-BCD5-AF435E564829}" srcOrd="0" destOrd="0" presId="urn:microsoft.com/office/officeart/2005/8/layout/default"/>
    <dgm:cxn modelId="{62DC1AA9-3A12-4132-9102-7EB51688B9BF}" type="presOf" srcId="{831CAB27-FB49-4482-8076-F1A874034FD4}" destId="{E4C9A899-B2D9-4C37-993C-0D5B320AF918}" srcOrd="0" destOrd="0" presId="urn:microsoft.com/office/officeart/2005/8/layout/default"/>
    <dgm:cxn modelId="{FB3CE6AB-F381-48D9-B253-A2CB5BF5A87B}" type="presOf" srcId="{07D2927A-0689-411B-A0E3-34C481DB51FA}" destId="{95B6FBD2-2310-4CA8-AB15-8CB6B71A08ED}" srcOrd="0" destOrd="0" presId="urn:microsoft.com/office/officeart/2005/8/layout/default"/>
    <dgm:cxn modelId="{CDCC4ECD-67D6-4B0D-B2BF-2E74D5B4F073}" srcId="{A4ABF9A1-E828-484C-AD32-7C0606E16011}" destId="{B8D78A90-EBA7-41A8-B7EA-0897B9EE6FCD}" srcOrd="2" destOrd="0" parTransId="{019A36B2-21A0-4FF9-BBB9-CA7DCCCFBADD}" sibTransId="{62DE7B01-A194-47D2-9A35-235DCFD52274}"/>
    <dgm:cxn modelId="{351986D0-B202-4853-AE46-5F8248BB8A51}" type="presOf" srcId="{030D1D99-A3E6-4C04-9096-02D53FAB8B95}" destId="{BB08A562-2BFE-4E56-93D6-9434A04DFDF5}" srcOrd="0" destOrd="0" presId="urn:microsoft.com/office/officeart/2005/8/layout/default"/>
    <dgm:cxn modelId="{DC5C33D4-8AA8-4F85-B886-EC663D06D9FA}" srcId="{A4ABF9A1-E828-484C-AD32-7C0606E16011}" destId="{E170D878-0A63-49B0-ACEC-3B72F0C8850C}" srcOrd="0" destOrd="0" parTransId="{AA91D22D-19FF-42D1-BAF0-ECD8AB5E1205}" sibTransId="{F8E67A3F-DCCD-4C9C-82A8-0A96CD2CBDD1}"/>
    <dgm:cxn modelId="{DF0567EB-69B0-452B-823E-C024D8CDF6AA}" type="presOf" srcId="{059E74E4-6C0A-49C9-93B4-996AC86A4B18}" destId="{84421797-EC5A-42A2-BE51-E5EE2BFD6B8B}" srcOrd="0" destOrd="0" presId="urn:microsoft.com/office/officeart/2005/8/layout/default"/>
    <dgm:cxn modelId="{17C798FA-48C7-458A-9F2B-B94BBCE45936}" srcId="{A4ABF9A1-E828-484C-AD32-7C0606E16011}" destId="{07D2927A-0689-411B-A0E3-34C481DB51FA}" srcOrd="1" destOrd="0" parTransId="{3EDDA1CF-3B34-4792-A48D-E03145DBBCF2}" sibTransId="{C9D8024F-11F6-4E17-9A8F-FCBD2F9E569E}"/>
    <dgm:cxn modelId="{80955FBC-19C6-4E27-8B9C-58861F5E5D6C}" type="presParOf" srcId="{C767B5CD-0A63-4218-91D1-FB49405F04C6}" destId="{F270C90D-B629-4943-A6C7-36E365834990}" srcOrd="0" destOrd="0" presId="urn:microsoft.com/office/officeart/2005/8/layout/default"/>
    <dgm:cxn modelId="{26913C36-1D71-4BF4-8778-65BFD712D0ED}" type="presParOf" srcId="{C767B5CD-0A63-4218-91D1-FB49405F04C6}" destId="{1F54239D-03C9-449A-B128-81BF221030D8}" srcOrd="1" destOrd="0" presId="urn:microsoft.com/office/officeart/2005/8/layout/default"/>
    <dgm:cxn modelId="{6152394D-2516-404C-8FB4-9C993A5A875F}" type="presParOf" srcId="{C767B5CD-0A63-4218-91D1-FB49405F04C6}" destId="{95B6FBD2-2310-4CA8-AB15-8CB6B71A08ED}" srcOrd="2" destOrd="0" presId="urn:microsoft.com/office/officeart/2005/8/layout/default"/>
    <dgm:cxn modelId="{546EA7C8-4594-427E-A009-71972C68F4CC}" type="presParOf" srcId="{C767B5CD-0A63-4218-91D1-FB49405F04C6}" destId="{5539AA45-B9D6-46DB-A066-EE429EC37F9D}" srcOrd="3" destOrd="0" presId="urn:microsoft.com/office/officeart/2005/8/layout/default"/>
    <dgm:cxn modelId="{5D31C180-7C2A-42BC-BBEB-FD923F9E322E}" type="presParOf" srcId="{C767B5CD-0A63-4218-91D1-FB49405F04C6}" destId="{C9D6B1C6-B3A2-404B-BCD5-AF435E564829}" srcOrd="4" destOrd="0" presId="urn:microsoft.com/office/officeart/2005/8/layout/default"/>
    <dgm:cxn modelId="{D66A4B9D-D7D6-4000-A165-9BD27F00C8DC}" type="presParOf" srcId="{C767B5CD-0A63-4218-91D1-FB49405F04C6}" destId="{1E2DF5B6-808A-458D-B9D9-9E544219174B}" srcOrd="5" destOrd="0" presId="urn:microsoft.com/office/officeart/2005/8/layout/default"/>
    <dgm:cxn modelId="{0FE18B49-AAF2-4B47-8CD6-08D364B117DA}" type="presParOf" srcId="{C767B5CD-0A63-4218-91D1-FB49405F04C6}" destId="{BB08A562-2BFE-4E56-93D6-9434A04DFDF5}" srcOrd="6" destOrd="0" presId="urn:microsoft.com/office/officeart/2005/8/layout/default"/>
    <dgm:cxn modelId="{5E997E3C-6616-4E78-ADFD-28DB00D0323D}" type="presParOf" srcId="{C767B5CD-0A63-4218-91D1-FB49405F04C6}" destId="{3479B7D4-921F-47F5-9E07-995E735EC0F8}" srcOrd="7" destOrd="0" presId="urn:microsoft.com/office/officeart/2005/8/layout/default"/>
    <dgm:cxn modelId="{FEE657DC-3016-4C1E-80AD-3EDE13C55724}" type="presParOf" srcId="{C767B5CD-0A63-4218-91D1-FB49405F04C6}" destId="{84421797-EC5A-42A2-BE51-E5EE2BFD6B8B}" srcOrd="8" destOrd="0" presId="urn:microsoft.com/office/officeart/2005/8/layout/default"/>
    <dgm:cxn modelId="{DB211D96-935D-41D0-A9CB-9F020E76CAA1}" type="presParOf" srcId="{C767B5CD-0A63-4218-91D1-FB49405F04C6}" destId="{1860F086-8898-4373-B1B1-8D3037CBE237}" srcOrd="9" destOrd="0" presId="urn:microsoft.com/office/officeart/2005/8/layout/default"/>
    <dgm:cxn modelId="{228D48FF-468A-4E2E-9EDD-611C50D30D5F}" type="presParOf" srcId="{C767B5CD-0A63-4218-91D1-FB49405F04C6}" destId="{E4C9A899-B2D9-4C37-993C-0D5B320AF918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3278D00-3216-4165-BF86-23B050347D4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7C82F42-DB4A-4B04-A9FA-77658C23E6E3}">
      <dgm:prSet/>
      <dgm:spPr/>
      <dgm:t>
        <a:bodyPr/>
        <a:lstStyle/>
        <a:p>
          <a:r>
            <a:rPr lang="en-US" b="0" i="0"/>
            <a:t>Move your body regularly</a:t>
          </a:r>
          <a:endParaRPr lang="en-US"/>
        </a:p>
      </dgm:t>
    </dgm:pt>
    <dgm:pt modelId="{4FAC8C51-4125-48BC-AEB9-1C1EB55199EB}" type="parTrans" cxnId="{74EF88AD-7063-455E-8D74-ED2177C611F3}">
      <dgm:prSet/>
      <dgm:spPr/>
      <dgm:t>
        <a:bodyPr/>
        <a:lstStyle/>
        <a:p>
          <a:endParaRPr lang="en-US"/>
        </a:p>
      </dgm:t>
    </dgm:pt>
    <dgm:pt modelId="{9662A5B1-63C3-4E1F-8DB8-203B01138340}" type="sibTrans" cxnId="{74EF88AD-7063-455E-8D74-ED2177C611F3}">
      <dgm:prSet/>
      <dgm:spPr/>
      <dgm:t>
        <a:bodyPr/>
        <a:lstStyle/>
        <a:p>
          <a:endParaRPr lang="en-US"/>
        </a:p>
      </dgm:t>
    </dgm:pt>
    <dgm:pt modelId="{D040A2D5-AA3C-4129-8C7B-B1D14C1A1F15}">
      <dgm:prSet/>
      <dgm:spPr/>
      <dgm:t>
        <a:bodyPr/>
        <a:lstStyle/>
        <a:p>
          <a:r>
            <a:rPr lang="en-US" b="0" i="1"/>
            <a:t>Even short walks or standing!</a:t>
          </a:r>
          <a:endParaRPr lang="en-US"/>
        </a:p>
      </dgm:t>
    </dgm:pt>
    <dgm:pt modelId="{A5EB4874-BD00-4F27-8C23-1A385BA74EB4}" type="parTrans" cxnId="{12342D0F-0D6C-4919-A5E8-B2408A99A833}">
      <dgm:prSet/>
      <dgm:spPr/>
      <dgm:t>
        <a:bodyPr/>
        <a:lstStyle/>
        <a:p>
          <a:endParaRPr lang="en-US"/>
        </a:p>
      </dgm:t>
    </dgm:pt>
    <dgm:pt modelId="{3D5691D2-AE44-4C56-B206-B02AA9AF3FC1}" type="sibTrans" cxnId="{12342D0F-0D6C-4919-A5E8-B2408A99A833}">
      <dgm:prSet/>
      <dgm:spPr/>
      <dgm:t>
        <a:bodyPr/>
        <a:lstStyle/>
        <a:p>
          <a:endParaRPr lang="en-US"/>
        </a:p>
      </dgm:t>
    </dgm:pt>
    <dgm:pt modelId="{12564BC1-E2D1-4ECB-BF5D-A40924E7C088}">
      <dgm:prSet/>
      <dgm:spPr/>
      <dgm:t>
        <a:bodyPr/>
        <a:lstStyle/>
        <a:p>
          <a:r>
            <a:rPr lang="en-US" b="0" i="0"/>
            <a:t>Eat more fruits, vegetables, whole foods</a:t>
          </a:r>
          <a:endParaRPr lang="en-US"/>
        </a:p>
      </dgm:t>
    </dgm:pt>
    <dgm:pt modelId="{00072740-BF03-4543-8EE6-BFDEC85127C4}" type="parTrans" cxnId="{AC72B431-2070-4EE2-A3C5-DBC82FB709F3}">
      <dgm:prSet/>
      <dgm:spPr/>
      <dgm:t>
        <a:bodyPr/>
        <a:lstStyle/>
        <a:p>
          <a:endParaRPr lang="en-US"/>
        </a:p>
      </dgm:t>
    </dgm:pt>
    <dgm:pt modelId="{BFEFE57B-AFB1-4F9F-81A4-8AFAC46CB811}" type="sibTrans" cxnId="{AC72B431-2070-4EE2-A3C5-DBC82FB709F3}">
      <dgm:prSet/>
      <dgm:spPr/>
      <dgm:t>
        <a:bodyPr/>
        <a:lstStyle/>
        <a:p>
          <a:endParaRPr lang="en-US"/>
        </a:p>
      </dgm:t>
    </dgm:pt>
    <dgm:pt modelId="{560F1604-B46A-4316-9C4F-3A18C955867D}">
      <dgm:prSet/>
      <dgm:spPr/>
      <dgm:t>
        <a:bodyPr/>
        <a:lstStyle/>
        <a:p>
          <a:r>
            <a:rPr lang="en-US" b="0" i="0"/>
            <a:t>Watch sodium</a:t>
          </a:r>
          <a:endParaRPr lang="en-US"/>
        </a:p>
      </dgm:t>
    </dgm:pt>
    <dgm:pt modelId="{8671A7E6-221C-43F3-8105-3E2F8370B7A9}" type="parTrans" cxnId="{90BC0646-3484-4C8B-9FED-5C5239B2FFED}">
      <dgm:prSet/>
      <dgm:spPr/>
      <dgm:t>
        <a:bodyPr/>
        <a:lstStyle/>
        <a:p>
          <a:endParaRPr lang="en-US"/>
        </a:p>
      </dgm:t>
    </dgm:pt>
    <dgm:pt modelId="{6D1EF8E6-C4B7-4B1A-A032-3B0820213A62}" type="sibTrans" cxnId="{90BC0646-3484-4C8B-9FED-5C5239B2FFED}">
      <dgm:prSet/>
      <dgm:spPr/>
      <dgm:t>
        <a:bodyPr/>
        <a:lstStyle/>
        <a:p>
          <a:endParaRPr lang="en-US"/>
        </a:p>
      </dgm:t>
    </dgm:pt>
    <dgm:pt modelId="{8EA0B1F8-8310-41E2-AF27-5508E5B735B9}">
      <dgm:prSet/>
      <dgm:spPr/>
      <dgm:t>
        <a:bodyPr/>
        <a:lstStyle/>
        <a:p>
          <a:r>
            <a:rPr lang="en-US" b="0" i="1"/>
            <a:t>Label reading! </a:t>
          </a:r>
          <a:endParaRPr lang="en-US"/>
        </a:p>
      </dgm:t>
    </dgm:pt>
    <dgm:pt modelId="{A5718A87-7D14-44AC-897E-E98607671068}" type="parTrans" cxnId="{4D8A0FBC-63B0-467D-A91B-1C33AF3EE6A0}">
      <dgm:prSet/>
      <dgm:spPr/>
      <dgm:t>
        <a:bodyPr/>
        <a:lstStyle/>
        <a:p>
          <a:endParaRPr lang="en-US"/>
        </a:p>
      </dgm:t>
    </dgm:pt>
    <dgm:pt modelId="{EF63C87C-BBBF-437D-99B1-88FF5ED354A1}" type="sibTrans" cxnId="{4D8A0FBC-63B0-467D-A91B-1C33AF3EE6A0}">
      <dgm:prSet/>
      <dgm:spPr/>
      <dgm:t>
        <a:bodyPr/>
        <a:lstStyle/>
        <a:p>
          <a:endParaRPr lang="en-US"/>
        </a:p>
      </dgm:t>
    </dgm:pt>
    <dgm:pt modelId="{B5E84E36-7F44-486D-AF37-C91A8DFB0E0B}">
      <dgm:prSet/>
      <dgm:spPr/>
      <dgm:t>
        <a:bodyPr/>
        <a:lstStyle/>
        <a:p>
          <a:r>
            <a:rPr lang="en-US" b="1" i="0"/>
            <a:t>Does anyone know the daily limit of sodium in mg?</a:t>
          </a:r>
          <a:endParaRPr lang="en-US"/>
        </a:p>
      </dgm:t>
    </dgm:pt>
    <dgm:pt modelId="{A8CF0853-53D4-403C-8439-CEE15535363C}" type="parTrans" cxnId="{C5D821FD-C9E8-4E1D-BF62-4708ED8F0F92}">
      <dgm:prSet/>
      <dgm:spPr/>
      <dgm:t>
        <a:bodyPr/>
        <a:lstStyle/>
        <a:p>
          <a:endParaRPr lang="en-US"/>
        </a:p>
      </dgm:t>
    </dgm:pt>
    <dgm:pt modelId="{036524CE-7E35-4A55-9845-AD4DDC1B06BB}" type="sibTrans" cxnId="{C5D821FD-C9E8-4E1D-BF62-4708ED8F0F92}">
      <dgm:prSet/>
      <dgm:spPr/>
      <dgm:t>
        <a:bodyPr/>
        <a:lstStyle/>
        <a:p>
          <a:endParaRPr lang="en-US"/>
        </a:p>
      </dgm:t>
    </dgm:pt>
    <dgm:pt modelId="{A8F072DF-C768-430F-8845-8094B886A5B3}">
      <dgm:prSet/>
      <dgm:spPr/>
      <dgm:t>
        <a:bodyPr/>
        <a:lstStyle/>
        <a:p>
          <a:r>
            <a:rPr lang="en-US" b="0" i="0"/>
            <a:t>Manage stress</a:t>
          </a:r>
          <a:endParaRPr lang="en-US"/>
        </a:p>
      </dgm:t>
    </dgm:pt>
    <dgm:pt modelId="{FA71E8D7-1A5B-4BD5-9ECE-C25C3A03EA81}" type="parTrans" cxnId="{31384794-150D-41E3-B71A-AB76DF63E5ED}">
      <dgm:prSet/>
      <dgm:spPr/>
      <dgm:t>
        <a:bodyPr/>
        <a:lstStyle/>
        <a:p>
          <a:endParaRPr lang="en-US"/>
        </a:p>
      </dgm:t>
    </dgm:pt>
    <dgm:pt modelId="{A525B13E-25D3-4B3B-BF63-E8F51389B6BF}" type="sibTrans" cxnId="{31384794-150D-41E3-B71A-AB76DF63E5ED}">
      <dgm:prSet/>
      <dgm:spPr/>
      <dgm:t>
        <a:bodyPr/>
        <a:lstStyle/>
        <a:p>
          <a:endParaRPr lang="en-US"/>
        </a:p>
      </dgm:t>
    </dgm:pt>
    <dgm:pt modelId="{E7A69A8D-F8B2-40E4-8DD0-A714878D53CC}">
      <dgm:prSet/>
      <dgm:spPr/>
      <dgm:t>
        <a:bodyPr/>
        <a:lstStyle/>
        <a:p>
          <a:r>
            <a:rPr lang="en-US" b="0" i="1"/>
            <a:t>Stress management tips, breathing, recognition, acceptance</a:t>
          </a:r>
          <a:endParaRPr lang="en-US"/>
        </a:p>
      </dgm:t>
    </dgm:pt>
    <dgm:pt modelId="{12E56824-0553-4FDB-93F2-10FC3C6FB83A}" type="parTrans" cxnId="{366C650F-DE88-4617-8D76-651733DEA5FF}">
      <dgm:prSet/>
      <dgm:spPr/>
      <dgm:t>
        <a:bodyPr/>
        <a:lstStyle/>
        <a:p>
          <a:endParaRPr lang="en-US"/>
        </a:p>
      </dgm:t>
    </dgm:pt>
    <dgm:pt modelId="{31A5AC57-06F1-4568-98D3-1342948DFCE8}" type="sibTrans" cxnId="{366C650F-DE88-4617-8D76-651733DEA5FF}">
      <dgm:prSet/>
      <dgm:spPr/>
      <dgm:t>
        <a:bodyPr/>
        <a:lstStyle/>
        <a:p>
          <a:endParaRPr lang="en-US"/>
        </a:p>
      </dgm:t>
    </dgm:pt>
    <dgm:pt modelId="{7A141B22-DFBE-4DBD-9D5C-3A179F1DBD8F}">
      <dgm:prSet/>
      <dgm:spPr/>
      <dgm:t>
        <a:bodyPr/>
        <a:lstStyle/>
        <a:p>
          <a:r>
            <a:rPr lang="en-US" b="0" i="0"/>
            <a:t>Aim for 7-9 hours of sleep</a:t>
          </a:r>
          <a:endParaRPr lang="en-US"/>
        </a:p>
      </dgm:t>
    </dgm:pt>
    <dgm:pt modelId="{9CF37B73-A014-41F7-AC2D-4D7C3CE7BADB}" type="parTrans" cxnId="{56FB9DD8-5C0B-461A-A46A-3BA2BFB920AB}">
      <dgm:prSet/>
      <dgm:spPr/>
      <dgm:t>
        <a:bodyPr/>
        <a:lstStyle/>
        <a:p>
          <a:endParaRPr lang="en-US"/>
        </a:p>
      </dgm:t>
    </dgm:pt>
    <dgm:pt modelId="{9B0125F5-0366-4641-84F7-09B2BF34A52E}" type="sibTrans" cxnId="{56FB9DD8-5C0B-461A-A46A-3BA2BFB920AB}">
      <dgm:prSet/>
      <dgm:spPr/>
      <dgm:t>
        <a:bodyPr/>
        <a:lstStyle/>
        <a:p>
          <a:endParaRPr lang="en-US"/>
        </a:p>
      </dgm:t>
    </dgm:pt>
    <dgm:pt modelId="{DCC16DDB-234D-43B8-A9B9-C75AE45EDBB8}">
      <dgm:prSet/>
      <dgm:spPr/>
      <dgm:t>
        <a:bodyPr/>
        <a:lstStyle/>
        <a:p>
          <a:r>
            <a:rPr lang="en-US" b="0" i="0"/>
            <a:t>Check your blood pressure regularly</a:t>
          </a:r>
          <a:endParaRPr lang="en-US"/>
        </a:p>
      </dgm:t>
    </dgm:pt>
    <dgm:pt modelId="{0D90D824-E609-4B8B-BDF2-8C1EEE778462}" type="parTrans" cxnId="{C94420E1-593C-45B0-9DAD-F304DA9F6EEA}">
      <dgm:prSet/>
      <dgm:spPr/>
      <dgm:t>
        <a:bodyPr/>
        <a:lstStyle/>
        <a:p>
          <a:endParaRPr lang="en-US"/>
        </a:p>
      </dgm:t>
    </dgm:pt>
    <dgm:pt modelId="{A1B9BCDF-0C35-4365-BF2D-A4DBAD429F93}" type="sibTrans" cxnId="{C94420E1-593C-45B0-9DAD-F304DA9F6EEA}">
      <dgm:prSet/>
      <dgm:spPr/>
      <dgm:t>
        <a:bodyPr/>
        <a:lstStyle/>
        <a:p>
          <a:endParaRPr lang="en-US"/>
        </a:p>
      </dgm:t>
    </dgm:pt>
    <dgm:pt modelId="{AC450A03-C8A5-4C6F-BA89-F0F8859C89BA}" type="pres">
      <dgm:prSet presAssocID="{73278D00-3216-4165-BF86-23B050347D4B}" presName="root" presStyleCnt="0">
        <dgm:presLayoutVars>
          <dgm:dir/>
          <dgm:resizeHandles val="exact"/>
        </dgm:presLayoutVars>
      </dgm:prSet>
      <dgm:spPr/>
    </dgm:pt>
    <dgm:pt modelId="{43ACF787-23DD-4EC9-8298-96C5ED639BB6}" type="pres">
      <dgm:prSet presAssocID="{37C82F42-DB4A-4B04-A9FA-77658C23E6E3}" presName="compNode" presStyleCnt="0"/>
      <dgm:spPr/>
    </dgm:pt>
    <dgm:pt modelId="{12BC87C9-7963-4D43-BF2E-3D8A7B921FBC}" type="pres">
      <dgm:prSet presAssocID="{37C82F42-DB4A-4B04-A9FA-77658C23E6E3}" presName="bgRect" presStyleLbl="bgShp" presStyleIdx="0" presStyleCnt="6"/>
      <dgm:spPr/>
    </dgm:pt>
    <dgm:pt modelId="{4AC7896F-B75B-43C8-AC2F-2C459D2ADB5A}" type="pres">
      <dgm:prSet presAssocID="{37C82F42-DB4A-4B04-A9FA-77658C23E6E3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lk"/>
        </a:ext>
      </dgm:extLst>
    </dgm:pt>
    <dgm:pt modelId="{E4053303-0EBB-47E8-929C-B05EAF4C4228}" type="pres">
      <dgm:prSet presAssocID="{37C82F42-DB4A-4B04-A9FA-77658C23E6E3}" presName="spaceRect" presStyleCnt="0"/>
      <dgm:spPr/>
    </dgm:pt>
    <dgm:pt modelId="{AB1D309E-9CFC-4588-929F-C1A1785D5E88}" type="pres">
      <dgm:prSet presAssocID="{37C82F42-DB4A-4B04-A9FA-77658C23E6E3}" presName="parTx" presStyleLbl="revTx" presStyleIdx="0" presStyleCnt="9">
        <dgm:presLayoutVars>
          <dgm:chMax val="0"/>
          <dgm:chPref val="0"/>
        </dgm:presLayoutVars>
      </dgm:prSet>
      <dgm:spPr/>
    </dgm:pt>
    <dgm:pt modelId="{31CF5A71-E270-4D2B-886C-CD34BCD8008D}" type="pres">
      <dgm:prSet presAssocID="{37C82F42-DB4A-4B04-A9FA-77658C23E6E3}" presName="desTx" presStyleLbl="revTx" presStyleIdx="1" presStyleCnt="9">
        <dgm:presLayoutVars/>
      </dgm:prSet>
      <dgm:spPr/>
    </dgm:pt>
    <dgm:pt modelId="{928A6AAA-FD2D-4B4D-9547-4AAF4FF39651}" type="pres">
      <dgm:prSet presAssocID="{9662A5B1-63C3-4E1F-8DB8-203B01138340}" presName="sibTrans" presStyleCnt="0"/>
      <dgm:spPr/>
    </dgm:pt>
    <dgm:pt modelId="{5974B572-F576-4234-98E0-8D9C9D5630E1}" type="pres">
      <dgm:prSet presAssocID="{12564BC1-E2D1-4ECB-BF5D-A40924E7C088}" presName="compNode" presStyleCnt="0"/>
      <dgm:spPr/>
    </dgm:pt>
    <dgm:pt modelId="{5626269D-09DE-49B4-A92E-339345D41BD5}" type="pres">
      <dgm:prSet presAssocID="{12564BC1-E2D1-4ECB-BF5D-A40924E7C088}" presName="bgRect" presStyleLbl="bgShp" presStyleIdx="1" presStyleCnt="6"/>
      <dgm:spPr/>
    </dgm:pt>
    <dgm:pt modelId="{CF2260B2-D1CE-4BE3-A2CB-09B87FDFE098}" type="pres">
      <dgm:prSet presAssocID="{12564BC1-E2D1-4ECB-BF5D-A40924E7C088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ruit Bowl"/>
        </a:ext>
      </dgm:extLst>
    </dgm:pt>
    <dgm:pt modelId="{B5059119-35E7-4658-A1D2-B958D37498DB}" type="pres">
      <dgm:prSet presAssocID="{12564BC1-E2D1-4ECB-BF5D-A40924E7C088}" presName="spaceRect" presStyleCnt="0"/>
      <dgm:spPr/>
    </dgm:pt>
    <dgm:pt modelId="{152CA0C0-701B-4C82-8B10-2084900E5B2F}" type="pres">
      <dgm:prSet presAssocID="{12564BC1-E2D1-4ECB-BF5D-A40924E7C088}" presName="parTx" presStyleLbl="revTx" presStyleIdx="2" presStyleCnt="9">
        <dgm:presLayoutVars>
          <dgm:chMax val="0"/>
          <dgm:chPref val="0"/>
        </dgm:presLayoutVars>
      </dgm:prSet>
      <dgm:spPr/>
    </dgm:pt>
    <dgm:pt modelId="{45BF63AF-C9D9-4168-B18D-616207E3FEEF}" type="pres">
      <dgm:prSet presAssocID="{BFEFE57B-AFB1-4F9F-81A4-8AFAC46CB811}" presName="sibTrans" presStyleCnt="0"/>
      <dgm:spPr/>
    </dgm:pt>
    <dgm:pt modelId="{B3826BD0-F3E8-4BED-A654-2CA174FFC334}" type="pres">
      <dgm:prSet presAssocID="{560F1604-B46A-4316-9C4F-3A18C955867D}" presName="compNode" presStyleCnt="0"/>
      <dgm:spPr/>
    </dgm:pt>
    <dgm:pt modelId="{210D88B5-66C2-4945-A8CC-EF0EBD0D118E}" type="pres">
      <dgm:prSet presAssocID="{560F1604-B46A-4316-9C4F-3A18C955867D}" presName="bgRect" presStyleLbl="bgShp" presStyleIdx="2" presStyleCnt="6"/>
      <dgm:spPr/>
    </dgm:pt>
    <dgm:pt modelId="{6E3525E4-9A63-46D5-9C22-7F2346F6F49E}" type="pres">
      <dgm:prSet presAssocID="{560F1604-B46A-4316-9C4F-3A18C955867D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112F801B-C2E5-4398-8297-0A3A079AB986}" type="pres">
      <dgm:prSet presAssocID="{560F1604-B46A-4316-9C4F-3A18C955867D}" presName="spaceRect" presStyleCnt="0"/>
      <dgm:spPr/>
    </dgm:pt>
    <dgm:pt modelId="{A4BA19AC-604C-4C05-ABAD-A5A4CC43276D}" type="pres">
      <dgm:prSet presAssocID="{560F1604-B46A-4316-9C4F-3A18C955867D}" presName="parTx" presStyleLbl="revTx" presStyleIdx="3" presStyleCnt="9">
        <dgm:presLayoutVars>
          <dgm:chMax val="0"/>
          <dgm:chPref val="0"/>
        </dgm:presLayoutVars>
      </dgm:prSet>
      <dgm:spPr/>
    </dgm:pt>
    <dgm:pt modelId="{1542E0A1-969F-4F76-A02F-886654EEEBD8}" type="pres">
      <dgm:prSet presAssocID="{560F1604-B46A-4316-9C4F-3A18C955867D}" presName="desTx" presStyleLbl="revTx" presStyleIdx="4" presStyleCnt="9">
        <dgm:presLayoutVars/>
      </dgm:prSet>
      <dgm:spPr/>
    </dgm:pt>
    <dgm:pt modelId="{58C4E46F-2937-40E9-8D4B-E89E1B2B2DBF}" type="pres">
      <dgm:prSet presAssocID="{6D1EF8E6-C4B7-4B1A-A032-3B0820213A62}" presName="sibTrans" presStyleCnt="0"/>
      <dgm:spPr/>
    </dgm:pt>
    <dgm:pt modelId="{234FCEDB-B9C5-4260-8F79-746BBDDAC2DE}" type="pres">
      <dgm:prSet presAssocID="{A8F072DF-C768-430F-8845-8094B886A5B3}" presName="compNode" presStyleCnt="0"/>
      <dgm:spPr/>
    </dgm:pt>
    <dgm:pt modelId="{8E3AC559-26B5-4196-AB8C-E51054D766AD}" type="pres">
      <dgm:prSet presAssocID="{A8F072DF-C768-430F-8845-8094B886A5B3}" presName="bgRect" presStyleLbl="bgShp" presStyleIdx="3" presStyleCnt="6"/>
      <dgm:spPr/>
    </dgm:pt>
    <dgm:pt modelId="{C5052D1E-D1CE-4334-9AE7-968BA60A2F3E}" type="pres">
      <dgm:prSet presAssocID="{A8F072DF-C768-430F-8845-8094B886A5B3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t Air Balloon"/>
        </a:ext>
      </dgm:extLst>
    </dgm:pt>
    <dgm:pt modelId="{0E6983DD-DA31-4561-A4C1-784C121D6362}" type="pres">
      <dgm:prSet presAssocID="{A8F072DF-C768-430F-8845-8094B886A5B3}" presName="spaceRect" presStyleCnt="0"/>
      <dgm:spPr/>
    </dgm:pt>
    <dgm:pt modelId="{91304003-AA11-4915-99D9-16E38D6ED984}" type="pres">
      <dgm:prSet presAssocID="{A8F072DF-C768-430F-8845-8094B886A5B3}" presName="parTx" presStyleLbl="revTx" presStyleIdx="5" presStyleCnt="9">
        <dgm:presLayoutVars>
          <dgm:chMax val="0"/>
          <dgm:chPref val="0"/>
        </dgm:presLayoutVars>
      </dgm:prSet>
      <dgm:spPr/>
    </dgm:pt>
    <dgm:pt modelId="{38939596-DDC9-4F50-B721-A91AB33C8D9E}" type="pres">
      <dgm:prSet presAssocID="{A8F072DF-C768-430F-8845-8094B886A5B3}" presName="desTx" presStyleLbl="revTx" presStyleIdx="6" presStyleCnt="9">
        <dgm:presLayoutVars/>
      </dgm:prSet>
      <dgm:spPr/>
    </dgm:pt>
    <dgm:pt modelId="{5C6F3AD5-1192-433E-9E28-1F426A241655}" type="pres">
      <dgm:prSet presAssocID="{A525B13E-25D3-4B3B-BF63-E8F51389B6BF}" presName="sibTrans" presStyleCnt="0"/>
      <dgm:spPr/>
    </dgm:pt>
    <dgm:pt modelId="{20EF77C9-984E-401D-9B84-732277322453}" type="pres">
      <dgm:prSet presAssocID="{7A141B22-DFBE-4DBD-9D5C-3A179F1DBD8F}" presName="compNode" presStyleCnt="0"/>
      <dgm:spPr/>
    </dgm:pt>
    <dgm:pt modelId="{3D0932CA-8209-4AE4-BDB7-B3EACA23C69D}" type="pres">
      <dgm:prSet presAssocID="{7A141B22-DFBE-4DBD-9D5C-3A179F1DBD8F}" presName="bgRect" presStyleLbl="bgShp" presStyleIdx="4" presStyleCnt="6"/>
      <dgm:spPr/>
    </dgm:pt>
    <dgm:pt modelId="{CFAABB51-3798-4C02-81D7-CF4D6F98852D}" type="pres">
      <dgm:prSet presAssocID="{7A141B22-DFBE-4DBD-9D5C-3A179F1DBD8F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fe ring"/>
        </a:ext>
      </dgm:extLst>
    </dgm:pt>
    <dgm:pt modelId="{FFB5BB1E-447F-4AA7-9D49-2937974E93CC}" type="pres">
      <dgm:prSet presAssocID="{7A141B22-DFBE-4DBD-9D5C-3A179F1DBD8F}" presName="spaceRect" presStyleCnt="0"/>
      <dgm:spPr/>
    </dgm:pt>
    <dgm:pt modelId="{053E7D55-224D-46F3-A914-91AFBA8EF6CC}" type="pres">
      <dgm:prSet presAssocID="{7A141B22-DFBE-4DBD-9D5C-3A179F1DBD8F}" presName="parTx" presStyleLbl="revTx" presStyleIdx="7" presStyleCnt="9">
        <dgm:presLayoutVars>
          <dgm:chMax val="0"/>
          <dgm:chPref val="0"/>
        </dgm:presLayoutVars>
      </dgm:prSet>
      <dgm:spPr/>
    </dgm:pt>
    <dgm:pt modelId="{6AFA93C2-15CA-4B77-945C-17EB33183931}" type="pres">
      <dgm:prSet presAssocID="{9B0125F5-0366-4641-84F7-09B2BF34A52E}" presName="sibTrans" presStyleCnt="0"/>
      <dgm:spPr/>
    </dgm:pt>
    <dgm:pt modelId="{F9A5EEBC-C154-45C5-956A-2D926433C23F}" type="pres">
      <dgm:prSet presAssocID="{DCC16DDB-234D-43B8-A9B9-C75AE45EDBB8}" presName="compNode" presStyleCnt="0"/>
      <dgm:spPr/>
    </dgm:pt>
    <dgm:pt modelId="{4014470D-DB6C-4EEC-8BF0-6DDCCC0E12A7}" type="pres">
      <dgm:prSet presAssocID="{DCC16DDB-234D-43B8-A9B9-C75AE45EDBB8}" presName="bgRect" presStyleLbl="bgShp" presStyleIdx="5" presStyleCnt="6"/>
      <dgm:spPr/>
    </dgm:pt>
    <dgm:pt modelId="{35B62C82-EC1A-467C-B27F-77FA78B805AA}" type="pres">
      <dgm:prSet presAssocID="{DCC16DDB-234D-43B8-A9B9-C75AE45EDBB8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3A8EA98F-EA96-4285-B630-0E9AE27FD77A}" type="pres">
      <dgm:prSet presAssocID="{DCC16DDB-234D-43B8-A9B9-C75AE45EDBB8}" presName="spaceRect" presStyleCnt="0"/>
      <dgm:spPr/>
    </dgm:pt>
    <dgm:pt modelId="{5333213F-705C-43FA-A0F0-8457F8517B8D}" type="pres">
      <dgm:prSet presAssocID="{DCC16DDB-234D-43B8-A9B9-C75AE45EDBB8}" presName="parTx" presStyleLbl="revTx" presStyleIdx="8" presStyleCnt="9">
        <dgm:presLayoutVars>
          <dgm:chMax val="0"/>
          <dgm:chPref val="0"/>
        </dgm:presLayoutVars>
      </dgm:prSet>
      <dgm:spPr/>
    </dgm:pt>
  </dgm:ptLst>
  <dgm:cxnLst>
    <dgm:cxn modelId="{B05F8F0B-2FBD-4E4D-BD5B-A8C04344CC8C}" type="presOf" srcId="{73278D00-3216-4165-BF86-23B050347D4B}" destId="{AC450A03-C8A5-4C6F-BA89-F0F8859C89BA}" srcOrd="0" destOrd="0" presId="urn:microsoft.com/office/officeart/2018/2/layout/IconVerticalSolidList"/>
    <dgm:cxn modelId="{12342D0F-0D6C-4919-A5E8-B2408A99A833}" srcId="{37C82F42-DB4A-4B04-A9FA-77658C23E6E3}" destId="{D040A2D5-AA3C-4129-8C7B-B1D14C1A1F15}" srcOrd="0" destOrd="0" parTransId="{A5EB4874-BD00-4F27-8C23-1A385BA74EB4}" sibTransId="{3D5691D2-AE44-4C56-B206-B02AA9AF3FC1}"/>
    <dgm:cxn modelId="{366C650F-DE88-4617-8D76-651733DEA5FF}" srcId="{A8F072DF-C768-430F-8845-8094B886A5B3}" destId="{E7A69A8D-F8B2-40E4-8DD0-A714878D53CC}" srcOrd="0" destOrd="0" parTransId="{12E56824-0553-4FDB-93F2-10FC3C6FB83A}" sibTransId="{31A5AC57-06F1-4568-98D3-1342948DFCE8}"/>
    <dgm:cxn modelId="{AC72B431-2070-4EE2-A3C5-DBC82FB709F3}" srcId="{73278D00-3216-4165-BF86-23B050347D4B}" destId="{12564BC1-E2D1-4ECB-BF5D-A40924E7C088}" srcOrd="1" destOrd="0" parTransId="{00072740-BF03-4543-8EE6-BFDEC85127C4}" sibTransId="{BFEFE57B-AFB1-4F9F-81A4-8AFAC46CB811}"/>
    <dgm:cxn modelId="{3C9A5243-11C0-4D52-8A66-7C271400C671}" type="presOf" srcId="{560F1604-B46A-4316-9C4F-3A18C955867D}" destId="{A4BA19AC-604C-4C05-ABAD-A5A4CC43276D}" srcOrd="0" destOrd="0" presId="urn:microsoft.com/office/officeart/2018/2/layout/IconVerticalSolidList"/>
    <dgm:cxn modelId="{90BC0646-3484-4C8B-9FED-5C5239B2FFED}" srcId="{73278D00-3216-4165-BF86-23B050347D4B}" destId="{560F1604-B46A-4316-9C4F-3A18C955867D}" srcOrd="2" destOrd="0" parTransId="{8671A7E6-221C-43F3-8105-3E2F8370B7A9}" sibTransId="{6D1EF8E6-C4B7-4B1A-A032-3B0820213A62}"/>
    <dgm:cxn modelId="{E33F0068-A563-41BD-B199-124AE4A1687B}" type="presOf" srcId="{B5E84E36-7F44-486D-AF37-C91A8DFB0E0B}" destId="{1542E0A1-969F-4F76-A02F-886654EEEBD8}" srcOrd="0" destOrd="1" presId="urn:microsoft.com/office/officeart/2018/2/layout/IconVerticalSolidList"/>
    <dgm:cxn modelId="{DF672387-10CA-425E-980C-DCED0D4F22ED}" type="presOf" srcId="{7A141B22-DFBE-4DBD-9D5C-3A179F1DBD8F}" destId="{053E7D55-224D-46F3-A914-91AFBA8EF6CC}" srcOrd="0" destOrd="0" presId="urn:microsoft.com/office/officeart/2018/2/layout/IconVerticalSolidList"/>
    <dgm:cxn modelId="{F690798F-BCF7-41DB-88EE-96BE4FBE88E4}" type="presOf" srcId="{E7A69A8D-F8B2-40E4-8DD0-A714878D53CC}" destId="{38939596-DDC9-4F50-B721-A91AB33C8D9E}" srcOrd="0" destOrd="0" presId="urn:microsoft.com/office/officeart/2018/2/layout/IconVerticalSolidList"/>
    <dgm:cxn modelId="{B7E30C92-7235-491A-9801-939410FE1DFB}" type="presOf" srcId="{DCC16DDB-234D-43B8-A9B9-C75AE45EDBB8}" destId="{5333213F-705C-43FA-A0F0-8457F8517B8D}" srcOrd="0" destOrd="0" presId="urn:microsoft.com/office/officeart/2018/2/layout/IconVerticalSolidList"/>
    <dgm:cxn modelId="{31384794-150D-41E3-B71A-AB76DF63E5ED}" srcId="{73278D00-3216-4165-BF86-23B050347D4B}" destId="{A8F072DF-C768-430F-8845-8094B886A5B3}" srcOrd="3" destOrd="0" parTransId="{FA71E8D7-1A5B-4BD5-9ECE-C25C3A03EA81}" sibTransId="{A525B13E-25D3-4B3B-BF63-E8F51389B6BF}"/>
    <dgm:cxn modelId="{B2F7F6A2-1856-4779-B67E-8C2BF5E45971}" type="presOf" srcId="{D040A2D5-AA3C-4129-8C7B-B1D14C1A1F15}" destId="{31CF5A71-E270-4D2B-886C-CD34BCD8008D}" srcOrd="0" destOrd="0" presId="urn:microsoft.com/office/officeart/2018/2/layout/IconVerticalSolidList"/>
    <dgm:cxn modelId="{74EF88AD-7063-455E-8D74-ED2177C611F3}" srcId="{73278D00-3216-4165-BF86-23B050347D4B}" destId="{37C82F42-DB4A-4B04-A9FA-77658C23E6E3}" srcOrd="0" destOrd="0" parTransId="{4FAC8C51-4125-48BC-AEB9-1C1EB55199EB}" sibTransId="{9662A5B1-63C3-4E1F-8DB8-203B01138340}"/>
    <dgm:cxn modelId="{8D3601BA-0CCF-428F-A29D-CCEDA62EBFA8}" type="presOf" srcId="{37C82F42-DB4A-4B04-A9FA-77658C23E6E3}" destId="{AB1D309E-9CFC-4588-929F-C1A1785D5E88}" srcOrd="0" destOrd="0" presId="urn:microsoft.com/office/officeart/2018/2/layout/IconVerticalSolidList"/>
    <dgm:cxn modelId="{4D8A0FBC-63B0-467D-A91B-1C33AF3EE6A0}" srcId="{560F1604-B46A-4316-9C4F-3A18C955867D}" destId="{8EA0B1F8-8310-41E2-AF27-5508E5B735B9}" srcOrd="0" destOrd="0" parTransId="{A5718A87-7D14-44AC-897E-E98607671068}" sibTransId="{EF63C87C-BBBF-437D-99B1-88FF5ED354A1}"/>
    <dgm:cxn modelId="{DF1AFBD2-BB01-4F80-A044-CAE8C3D181D5}" type="presOf" srcId="{12564BC1-E2D1-4ECB-BF5D-A40924E7C088}" destId="{152CA0C0-701B-4C82-8B10-2084900E5B2F}" srcOrd="0" destOrd="0" presId="urn:microsoft.com/office/officeart/2018/2/layout/IconVerticalSolidList"/>
    <dgm:cxn modelId="{56FB9DD8-5C0B-461A-A46A-3BA2BFB920AB}" srcId="{73278D00-3216-4165-BF86-23B050347D4B}" destId="{7A141B22-DFBE-4DBD-9D5C-3A179F1DBD8F}" srcOrd="4" destOrd="0" parTransId="{9CF37B73-A014-41F7-AC2D-4D7C3CE7BADB}" sibTransId="{9B0125F5-0366-4641-84F7-09B2BF34A52E}"/>
    <dgm:cxn modelId="{B30B37DE-C8FF-428F-87E6-CDC75128FFA2}" type="presOf" srcId="{8EA0B1F8-8310-41E2-AF27-5508E5B735B9}" destId="{1542E0A1-969F-4F76-A02F-886654EEEBD8}" srcOrd="0" destOrd="0" presId="urn:microsoft.com/office/officeart/2018/2/layout/IconVerticalSolidList"/>
    <dgm:cxn modelId="{C94420E1-593C-45B0-9DAD-F304DA9F6EEA}" srcId="{73278D00-3216-4165-BF86-23B050347D4B}" destId="{DCC16DDB-234D-43B8-A9B9-C75AE45EDBB8}" srcOrd="5" destOrd="0" parTransId="{0D90D824-E609-4B8B-BDF2-8C1EEE778462}" sibTransId="{A1B9BCDF-0C35-4365-BF2D-A4DBAD429F93}"/>
    <dgm:cxn modelId="{C5D821FD-C9E8-4E1D-BF62-4708ED8F0F92}" srcId="{560F1604-B46A-4316-9C4F-3A18C955867D}" destId="{B5E84E36-7F44-486D-AF37-C91A8DFB0E0B}" srcOrd="1" destOrd="0" parTransId="{A8CF0853-53D4-403C-8439-CEE15535363C}" sibTransId="{036524CE-7E35-4A55-9845-AD4DDC1B06BB}"/>
    <dgm:cxn modelId="{31B0F6FE-83A7-4692-B4F5-05DC9D75890C}" type="presOf" srcId="{A8F072DF-C768-430F-8845-8094B886A5B3}" destId="{91304003-AA11-4915-99D9-16E38D6ED984}" srcOrd="0" destOrd="0" presId="urn:microsoft.com/office/officeart/2018/2/layout/IconVerticalSolidList"/>
    <dgm:cxn modelId="{3058A457-598F-411F-B173-B1852B3AD5D0}" type="presParOf" srcId="{AC450A03-C8A5-4C6F-BA89-F0F8859C89BA}" destId="{43ACF787-23DD-4EC9-8298-96C5ED639BB6}" srcOrd="0" destOrd="0" presId="urn:microsoft.com/office/officeart/2018/2/layout/IconVerticalSolidList"/>
    <dgm:cxn modelId="{5B888181-ADA7-458F-8A5D-A55996DCAA78}" type="presParOf" srcId="{43ACF787-23DD-4EC9-8298-96C5ED639BB6}" destId="{12BC87C9-7963-4D43-BF2E-3D8A7B921FBC}" srcOrd="0" destOrd="0" presId="urn:microsoft.com/office/officeart/2018/2/layout/IconVerticalSolidList"/>
    <dgm:cxn modelId="{C511164E-2D8E-4EBF-B246-8466F594758F}" type="presParOf" srcId="{43ACF787-23DD-4EC9-8298-96C5ED639BB6}" destId="{4AC7896F-B75B-43C8-AC2F-2C459D2ADB5A}" srcOrd="1" destOrd="0" presId="urn:microsoft.com/office/officeart/2018/2/layout/IconVerticalSolidList"/>
    <dgm:cxn modelId="{5375B279-5760-4BA0-A3A3-ABFB1563EDAE}" type="presParOf" srcId="{43ACF787-23DD-4EC9-8298-96C5ED639BB6}" destId="{E4053303-0EBB-47E8-929C-B05EAF4C4228}" srcOrd="2" destOrd="0" presId="urn:microsoft.com/office/officeart/2018/2/layout/IconVerticalSolidList"/>
    <dgm:cxn modelId="{63666851-CB87-4971-AF25-7FD0E73C37FD}" type="presParOf" srcId="{43ACF787-23DD-4EC9-8298-96C5ED639BB6}" destId="{AB1D309E-9CFC-4588-929F-C1A1785D5E88}" srcOrd="3" destOrd="0" presId="urn:microsoft.com/office/officeart/2018/2/layout/IconVerticalSolidList"/>
    <dgm:cxn modelId="{C56DB61C-EB58-4239-B91E-DD4DCFE3E23A}" type="presParOf" srcId="{43ACF787-23DD-4EC9-8298-96C5ED639BB6}" destId="{31CF5A71-E270-4D2B-886C-CD34BCD8008D}" srcOrd="4" destOrd="0" presId="urn:microsoft.com/office/officeart/2018/2/layout/IconVerticalSolidList"/>
    <dgm:cxn modelId="{8551D0A5-3FE8-4C68-AABA-7BFBB1164AB0}" type="presParOf" srcId="{AC450A03-C8A5-4C6F-BA89-F0F8859C89BA}" destId="{928A6AAA-FD2D-4B4D-9547-4AAF4FF39651}" srcOrd="1" destOrd="0" presId="urn:microsoft.com/office/officeart/2018/2/layout/IconVerticalSolidList"/>
    <dgm:cxn modelId="{AA6BE471-C6CC-4CD6-907B-2F2300E1EEA4}" type="presParOf" srcId="{AC450A03-C8A5-4C6F-BA89-F0F8859C89BA}" destId="{5974B572-F576-4234-98E0-8D9C9D5630E1}" srcOrd="2" destOrd="0" presId="urn:microsoft.com/office/officeart/2018/2/layout/IconVerticalSolidList"/>
    <dgm:cxn modelId="{F852DFFC-5132-4FB4-A076-418F174603C2}" type="presParOf" srcId="{5974B572-F576-4234-98E0-8D9C9D5630E1}" destId="{5626269D-09DE-49B4-A92E-339345D41BD5}" srcOrd="0" destOrd="0" presId="urn:microsoft.com/office/officeart/2018/2/layout/IconVerticalSolidList"/>
    <dgm:cxn modelId="{39358791-85BE-40F7-A44A-4A0F2DF55706}" type="presParOf" srcId="{5974B572-F576-4234-98E0-8D9C9D5630E1}" destId="{CF2260B2-D1CE-4BE3-A2CB-09B87FDFE098}" srcOrd="1" destOrd="0" presId="urn:microsoft.com/office/officeart/2018/2/layout/IconVerticalSolidList"/>
    <dgm:cxn modelId="{03858BB9-C39B-472F-B64E-D8606E8C26D5}" type="presParOf" srcId="{5974B572-F576-4234-98E0-8D9C9D5630E1}" destId="{B5059119-35E7-4658-A1D2-B958D37498DB}" srcOrd="2" destOrd="0" presId="urn:microsoft.com/office/officeart/2018/2/layout/IconVerticalSolidList"/>
    <dgm:cxn modelId="{10EC28C3-D008-42E1-B8E7-B0C8A173BAD5}" type="presParOf" srcId="{5974B572-F576-4234-98E0-8D9C9D5630E1}" destId="{152CA0C0-701B-4C82-8B10-2084900E5B2F}" srcOrd="3" destOrd="0" presId="urn:microsoft.com/office/officeart/2018/2/layout/IconVerticalSolidList"/>
    <dgm:cxn modelId="{86F4594D-9D74-400E-9580-CE1187C5637C}" type="presParOf" srcId="{AC450A03-C8A5-4C6F-BA89-F0F8859C89BA}" destId="{45BF63AF-C9D9-4168-B18D-616207E3FEEF}" srcOrd="3" destOrd="0" presId="urn:microsoft.com/office/officeart/2018/2/layout/IconVerticalSolidList"/>
    <dgm:cxn modelId="{E285C48B-7908-4938-B58D-ABC1F0D3E98E}" type="presParOf" srcId="{AC450A03-C8A5-4C6F-BA89-F0F8859C89BA}" destId="{B3826BD0-F3E8-4BED-A654-2CA174FFC334}" srcOrd="4" destOrd="0" presId="urn:microsoft.com/office/officeart/2018/2/layout/IconVerticalSolidList"/>
    <dgm:cxn modelId="{4B1B857A-6043-4DDB-A382-3D59AD5A7658}" type="presParOf" srcId="{B3826BD0-F3E8-4BED-A654-2CA174FFC334}" destId="{210D88B5-66C2-4945-A8CC-EF0EBD0D118E}" srcOrd="0" destOrd="0" presId="urn:microsoft.com/office/officeart/2018/2/layout/IconVerticalSolidList"/>
    <dgm:cxn modelId="{9A664B46-EF06-4A96-A3A6-C57E5D1A498C}" type="presParOf" srcId="{B3826BD0-F3E8-4BED-A654-2CA174FFC334}" destId="{6E3525E4-9A63-46D5-9C22-7F2346F6F49E}" srcOrd="1" destOrd="0" presId="urn:microsoft.com/office/officeart/2018/2/layout/IconVerticalSolidList"/>
    <dgm:cxn modelId="{B5AFB37A-4245-4F25-B50E-944662DF376B}" type="presParOf" srcId="{B3826BD0-F3E8-4BED-A654-2CA174FFC334}" destId="{112F801B-C2E5-4398-8297-0A3A079AB986}" srcOrd="2" destOrd="0" presId="urn:microsoft.com/office/officeart/2018/2/layout/IconVerticalSolidList"/>
    <dgm:cxn modelId="{56B7D367-B839-4F1D-872E-2E1EB408D5D8}" type="presParOf" srcId="{B3826BD0-F3E8-4BED-A654-2CA174FFC334}" destId="{A4BA19AC-604C-4C05-ABAD-A5A4CC43276D}" srcOrd="3" destOrd="0" presId="urn:microsoft.com/office/officeart/2018/2/layout/IconVerticalSolidList"/>
    <dgm:cxn modelId="{6280FFFC-5BA5-4422-9F17-6C1DFAE2EE9A}" type="presParOf" srcId="{B3826BD0-F3E8-4BED-A654-2CA174FFC334}" destId="{1542E0A1-969F-4F76-A02F-886654EEEBD8}" srcOrd="4" destOrd="0" presId="urn:microsoft.com/office/officeart/2018/2/layout/IconVerticalSolidList"/>
    <dgm:cxn modelId="{99243564-D63B-45AD-BE9B-7278C26153F2}" type="presParOf" srcId="{AC450A03-C8A5-4C6F-BA89-F0F8859C89BA}" destId="{58C4E46F-2937-40E9-8D4B-E89E1B2B2DBF}" srcOrd="5" destOrd="0" presId="urn:microsoft.com/office/officeart/2018/2/layout/IconVerticalSolidList"/>
    <dgm:cxn modelId="{6EB14871-8E72-493E-8177-F64C601B4FD8}" type="presParOf" srcId="{AC450A03-C8A5-4C6F-BA89-F0F8859C89BA}" destId="{234FCEDB-B9C5-4260-8F79-746BBDDAC2DE}" srcOrd="6" destOrd="0" presId="urn:microsoft.com/office/officeart/2018/2/layout/IconVerticalSolidList"/>
    <dgm:cxn modelId="{768E8E5A-9E0C-46B3-A6B6-2170614DC403}" type="presParOf" srcId="{234FCEDB-B9C5-4260-8F79-746BBDDAC2DE}" destId="{8E3AC559-26B5-4196-AB8C-E51054D766AD}" srcOrd="0" destOrd="0" presId="urn:microsoft.com/office/officeart/2018/2/layout/IconVerticalSolidList"/>
    <dgm:cxn modelId="{7C2502A0-695D-4B90-BA34-53B5D42E6EC6}" type="presParOf" srcId="{234FCEDB-B9C5-4260-8F79-746BBDDAC2DE}" destId="{C5052D1E-D1CE-4334-9AE7-968BA60A2F3E}" srcOrd="1" destOrd="0" presId="urn:microsoft.com/office/officeart/2018/2/layout/IconVerticalSolidList"/>
    <dgm:cxn modelId="{5C474514-DF35-485D-9C3C-30702C158304}" type="presParOf" srcId="{234FCEDB-B9C5-4260-8F79-746BBDDAC2DE}" destId="{0E6983DD-DA31-4561-A4C1-784C121D6362}" srcOrd="2" destOrd="0" presId="urn:microsoft.com/office/officeart/2018/2/layout/IconVerticalSolidList"/>
    <dgm:cxn modelId="{03069EA8-AF54-4B75-B399-EB5A6661E301}" type="presParOf" srcId="{234FCEDB-B9C5-4260-8F79-746BBDDAC2DE}" destId="{91304003-AA11-4915-99D9-16E38D6ED984}" srcOrd="3" destOrd="0" presId="urn:microsoft.com/office/officeart/2018/2/layout/IconVerticalSolidList"/>
    <dgm:cxn modelId="{CE0E6451-9C4E-410D-AE83-1F14769054C0}" type="presParOf" srcId="{234FCEDB-B9C5-4260-8F79-746BBDDAC2DE}" destId="{38939596-DDC9-4F50-B721-A91AB33C8D9E}" srcOrd="4" destOrd="0" presId="urn:microsoft.com/office/officeart/2018/2/layout/IconVerticalSolidList"/>
    <dgm:cxn modelId="{0639BACC-5CF4-4035-943C-B2EBDCC33FFA}" type="presParOf" srcId="{AC450A03-C8A5-4C6F-BA89-F0F8859C89BA}" destId="{5C6F3AD5-1192-433E-9E28-1F426A241655}" srcOrd="7" destOrd="0" presId="urn:microsoft.com/office/officeart/2018/2/layout/IconVerticalSolidList"/>
    <dgm:cxn modelId="{0B0263D0-E291-469E-B7A5-D69F7D7FA34B}" type="presParOf" srcId="{AC450A03-C8A5-4C6F-BA89-F0F8859C89BA}" destId="{20EF77C9-984E-401D-9B84-732277322453}" srcOrd="8" destOrd="0" presId="urn:microsoft.com/office/officeart/2018/2/layout/IconVerticalSolidList"/>
    <dgm:cxn modelId="{AFDD63F7-651A-4217-9B05-8E453A62C956}" type="presParOf" srcId="{20EF77C9-984E-401D-9B84-732277322453}" destId="{3D0932CA-8209-4AE4-BDB7-B3EACA23C69D}" srcOrd="0" destOrd="0" presId="urn:microsoft.com/office/officeart/2018/2/layout/IconVerticalSolidList"/>
    <dgm:cxn modelId="{8D70ECA1-8DC5-4684-AEC1-60F6D76349DC}" type="presParOf" srcId="{20EF77C9-984E-401D-9B84-732277322453}" destId="{CFAABB51-3798-4C02-81D7-CF4D6F98852D}" srcOrd="1" destOrd="0" presId="urn:microsoft.com/office/officeart/2018/2/layout/IconVerticalSolidList"/>
    <dgm:cxn modelId="{E630F462-11CC-4AA2-AAE4-1C34682D85EC}" type="presParOf" srcId="{20EF77C9-984E-401D-9B84-732277322453}" destId="{FFB5BB1E-447F-4AA7-9D49-2937974E93CC}" srcOrd="2" destOrd="0" presId="urn:microsoft.com/office/officeart/2018/2/layout/IconVerticalSolidList"/>
    <dgm:cxn modelId="{6BB89E6C-0062-4160-8012-EB9CFD95FF2C}" type="presParOf" srcId="{20EF77C9-984E-401D-9B84-732277322453}" destId="{053E7D55-224D-46F3-A914-91AFBA8EF6CC}" srcOrd="3" destOrd="0" presId="urn:microsoft.com/office/officeart/2018/2/layout/IconVerticalSolidList"/>
    <dgm:cxn modelId="{19336866-BC46-4CD4-89B7-E334C11874F7}" type="presParOf" srcId="{AC450A03-C8A5-4C6F-BA89-F0F8859C89BA}" destId="{6AFA93C2-15CA-4B77-945C-17EB33183931}" srcOrd="9" destOrd="0" presId="urn:microsoft.com/office/officeart/2018/2/layout/IconVerticalSolidList"/>
    <dgm:cxn modelId="{7FD491F9-6DFC-423E-940B-FC1077D1F955}" type="presParOf" srcId="{AC450A03-C8A5-4C6F-BA89-F0F8859C89BA}" destId="{F9A5EEBC-C154-45C5-956A-2D926433C23F}" srcOrd="10" destOrd="0" presId="urn:microsoft.com/office/officeart/2018/2/layout/IconVerticalSolidList"/>
    <dgm:cxn modelId="{FD8D6B2C-0198-4F4E-9F97-1E632AD4C230}" type="presParOf" srcId="{F9A5EEBC-C154-45C5-956A-2D926433C23F}" destId="{4014470D-DB6C-4EEC-8BF0-6DDCCC0E12A7}" srcOrd="0" destOrd="0" presId="urn:microsoft.com/office/officeart/2018/2/layout/IconVerticalSolidList"/>
    <dgm:cxn modelId="{AB3CF2AA-E1CB-451F-9C14-39984082741C}" type="presParOf" srcId="{F9A5EEBC-C154-45C5-956A-2D926433C23F}" destId="{35B62C82-EC1A-467C-B27F-77FA78B805AA}" srcOrd="1" destOrd="0" presId="urn:microsoft.com/office/officeart/2018/2/layout/IconVerticalSolidList"/>
    <dgm:cxn modelId="{9D3E73E3-E7CF-42E0-B047-D70D4EC3150A}" type="presParOf" srcId="{F9A5EEBC-C154-45C5-956A-2D926433C23F}" destId="{3A8EA98F-EA96-4285-B630-0E9AE27FD77A}" srcOrd="2" destOrd="0" presId="urn:microsoft.com/office/officeart/2018/2/layout/IconVerticalSolidList"/>
    <dgm:cxn modelId="{09AA5559-D546-4A1F-8549-3FBEF5903BF2}" type="presParOf" srcId="{F9A5EEBC-C154-45C5-956A-2D926433C23F}" destId="{5333213F-705C-43FA-A0F0-8457F8517B8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FDAD6AB-EA78-4471-A1DE-C15CD4ED8D1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D042B58-BC50-4E60-AD57-0A05A38F4512}">
      <dgm:prSet/>
      <dgm:spPr/>
      <dgm:t>
        <a:bodyPr/>
        <a:lstStyle/>
        <a:p>
          <a:r>
            <a:rPr lang="en-US" b="0" i="0"/>
            <a:t>Take short 5–10-minute walks throughout the day</a:t>
          </a:r>
          <a:endParaRPr lang="en-US"/>
        </a:p>
      </dgm:t>
    </dgm:pt>
    <dgm:pt modelId="{7DDD3C56-52EF-441E-AB30-628C1475D504}" type="parTrans" cxnId="{ED08C59E-38D2-46A3-BA99-0FA6A3E4A7A1}">
      <dgm:prSet/>
      <dgm:spPr/>
      <dgm:t>
        <a:bodyPr/>
        <a:lstStyle/>
        <a:p>
          <a:endParaRPr lang="en-US"/>
        </a:p>
      </dgm:t>
    </dgm:pt>
    <dgm:pt modelId="{39DF80F6-F62C-4FBA-BB75-FEE4EFDAA104}" type="sibTrans" cxnId="{ED08C59E-38D2-46A3-BA99-0FA6A3E4A7A1}">
      <dgm:prSet/>
      <dgm:spPr/>
      <dgm:t>
        <a:bodyPr/>
        <a:lstStyle/>
        <a:p>
          <a:endParaRPr lang="en-US"/>
        </a:p>
      </dgm:t>
    </dgm:pt>
    <dgm:pt modelId="{3FAE2495-2B6A-4625-8CC8-16CB8702F890}">
      <dgm:prSet/>
      <dgm:spPr/>
      <dgm:t>
        <a:bodyPr/>
        <a:lstStyle/>
        <a:p>
          <a:r>
            <a:rPr lang="en-US" b="0" i="1"/>
            <a:t>Recommended amount of exercise per week is 150 minutes</a:t>
          </a:r>
          <a:endParaRPr lang="en-US"/>
        </a:p>
      </dgm:t>
    </dgm:pt>
    <dgm:pt modelId="{81BAB755-9CE1-4CF6-8D08-3F79B6F30EBD}" type="parTrans" cxnId="{A5A6F7AB-89DE-41ED-9829-A5D7F686AA52}">
      <dgm:prSet/>
      <dgm:spPr/>
      <dgm:t>
        <a:bodyPr/>
        <a:lstStyle/>
        <a:p>
          <a:endParaRPr lang="en-US"/>
        </a:p>
      </dgm:t>
    </dgm:pt>
    <dgm:pt modelId="{8BD6FE17-DBFB-4118-9915-8097BEC4FEE3}" type="sibTrans" cxnId="{A5A6F7AB-89DE-41ED-9829-A5D7F686AA52}">
      <dgm:prSet/>
      <dgm:spPr/>
      <dgm:t>
        <a:bodyPr/>
        <a:lstStyle/>
        <a:p>
          <a:endParaRPr lang="en-US"/>
        </a:p>
      </dgm:t>
    </dgm:pt>
    <dgm:pt modelId="{20593E0C-7114-46C5-AA4B-B501D55AABC1}">
      <dgm:prSet/>
      <dgm:spPr/>
      <dgm:t>
        <a:bodyPr/>
        <a:lstStyle/>
        <a:p>
          <a:r>
            <a:rPr lang="en-US" b="0" i="1"/>
            <a:t>Cardiovascular, Strength training and Flexibility!</a:t>
          </a:r>
          <a:endParaRPr lang="en-US"/>
        </a:p>
      </dgm:t>
    </dgm:pt>
    <dgm:pt modelId="{A54CCCF1-EF29-4C0F-A760-F3933CFEB053}" type="parTrans" cxnId="{B4D3F9D6-9F21-418C-BBC0-226C45040DB3}">
      <dgm:prSet/>
      <dgm:spPr/>
      <dgm:t>
        <a:bodyPr/>
        <a:lstStyle/>
        <a:p>
          <a:endParaRPr lang="en-US"/>
        </a:p>
      </dgm:t>
    </dgm:pt>
    <dgm:pt modelId="{4B0E2E11-DBE0-42C3-A6C9-7F436CC4FF58}" type="sibTrans" cxnId="{B4D3F9D6-9F21-418C-BBC0-226C45040DB3}">
      <dgm:prSet/>
      <dgm:spPr/>
      <dgm:t>
        <a:bodyPr/>
        <a:lstStyle/>
        <a:p>
          <a:endParaRPr lang="en-US"/>
        </a:p>
      </dgm:t>
    </dgm:pt>
    <dgm:pt modelId="{13C5D61F-4466-4B76-9581-08D1F5C6892E}">
      <dgm:prSet/>
      <dgm:spPr/>
      <dgm:t>
        <a:bodyPr/>
        <a:lstStyle/>
        <a:p>
          <a:r>
            <a:rPr lang="en-US" b="0" i="0"/>
            <a:t>Park further away = extra steps</a:t>
          </a:r>
          <a:endParaRPr lang="en-US"/>
        </a:p>
      </dgm:t>
    </dgm:pt>
    <dgm:pt modelId="{DAE70034-1C6F-4EEB-94D3-30A5DFA2290F}" type="parTrans" cxnId="{87787865-7C4B-4754-8995-C498BCF21BDF}">
      <dgm:prSet/>
      <dgm:spPr/>
      <dgm:t>
        <a:bodyPr/>
        <a:lstStyle/>
        <a:p>
          <a:endParaRPr lang="en-US"/>
        </a:p>
      </dgm:t>
    </dgm:pt>
    <dgm:pt modelId="{823296EF-1180-457D-9A2A-C1A8B4E9DC1D}" type="sibTrans" cxnId="{87787865-7C4B-4754-8995-C498BCF21BDF}">
      <dgm:prSet/>
      <dgm:spPr/>
      <dgm:t>
        <a:bodyPr/>
        <a:lstStyle/>
        <a:p>
          <a:endParaRPr lang="en-US"/>
        </a:p>
      </dgm:t>
    </dgm:pt>
    <dgm:pt modelId="{69E670C4-C341-48F4-9994-BD396524D984}">
      <dgm:prSet/>
      <dgm:spPr/>
      <dgm:t>
        <a:bodyPr/>
        <a:lstStyle/>
        <a:p>
          <a:r>
            <a:rPr lang="en-US" b="0" i="0"/>
            <a:t>Take the stairs when you can</a:t>
          </a:r>
          <a:endParaRPr lang="en-US"/>
        </a:p>
      </dgm:t>
    </dgm:pt>
    <dgm:pt modelId="{9AF16ED3-93A2-412F-A4FA-E87D0925E947}" type="parTrans" cxnId="{9DBCCB13-6337-4E25-B2FC-90C925BA9EEB}">
      <dgm:prSet/>
      <dgm:spPr/>
      <dgm:t>
        <a:bodyPr/>
        <a:lstStyle/>
        <a:p>
          <a:endParaRPr lang="en-US"/>
        </a:p>
      </dgm:t>
    </dgm:pt>
    <dgm:pt modelId="{75AA3375-128D-4FDC-9F94-67A41C5DB47C}" type="sibTrans" cxnId="{9DBCCB13-6337-4E25-B2FC-90C925BA9EEB}">
      <dgm:prSet/>
      <dgm:spPr/>
      <dgm:t>
        <a:bodyPr/>
        <a:lstStyle/>
        <a:p>
          <a:endParaRPr lang="en-US"/>
        </a:p>
      </dgm:t>
    </dgm:pt>
    <dgm:pt modelId="{7784A517-4D73-42BE-AA2A-1DF528B3937D}">
      <dgm:prSet/>
      <dgm:spPr/>
      <dgm:t>
        <a:bodyPr/>
        <a:lstStyle/>
        <a:p>
          <a:r>
            <a:rPr lang="en-US" b="0" i="0"/>
            <a:t>Stretch while watching tv</a:t>
          </a:r>
          <a:endParaRPr lang="en-US"/>
        </a:p>
      </dgm:t>
    </dgm:pt>
    <dgm:pt modelId="{A47D81E4-AF46-4B0F-AFE4-ABDF8E511BE0}" type="parTrans" cxnId="{99F09DC3-0E9B-48C2-9A51-310FB6C97732}">
      <dgm:prSet/>
      <dgm:spPr/>
      <dgm:t>
        <a:bodyPr/>
        <a:lstStyle/>
        <a:p>
          <a:endParaRPr lang="en-US"/>
        </a:p>
      </dgm:t>
    </dgm:pt>
    <dgm:pt modelId="{80324109-9570-4C9C-A5E4-4EEE194629CD}" type="sibTrans" cxnId="{99F09DC3-0E9B-48C2-9A51-310FB6C97732}">
      <dgm:prSet/>
      <dgm:spPr/>
      <dgm:t>
        <a:bodyPr/>
        <a:lstStyle/>
        <a:p>
          <a:endParaRPr lang="en-US"/>
        </a:p>
      </dgm:t>
    </dgm:pt>
    <dgm:pt modelId="{2D373BCF-88C4-4107-9A29-803B68A8DD60}" type="pres">
      <dgm:prSet presAssocID="{DFDAD6AB-EA78-4471-A1DE-C15CD4ED8D1E}" presName="root" presStyleCnt="0">
        <dgm:presLayoutVars>
          <dgm:dir/>
          <dgm:resizeHandles val="exact"/>
        </dgm:presLayoutVars>
      </dgm:prSet>
      <dgm:spPr/>
    </dgm:pt>
    <dgm:pt modelId="{236EA549-0076-4790-AE40-62530DF49F63}" type="pres">
      <dgm:prSet presAssocID="{BD042B58-BC50-4E60-AD57-0A05A38F4512}" presName="compNode" presStyleCnt="0"/>
      <dgm:spPr/>
    </dgm:pt>
    <dgm:pt modelId="{7C3FBC7C-9B3B-4CAC-BA96-D66B725AA659}" type="pres">
      <dgm:prSet presAssocID="{BD042B58-BC50-4E60-AD57-0A05A38F4512}" presName="bgRect" presStyleLbl="bgShp" presStyleIdx="0" presStyleCnt="4"/>
      <dgm:spPr/>
    </dgm:pt>
    <dgm:pt modelId="{C659643D-D826-480A-9C13-ACDBE46A3A86}" type="pres">
      <dgm:prSet presAssocID="{BD042B58-BC50-4E60-AD57-0A05A38F451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umbbell"/>
        </a:ext>
      </dgm:extLst>
    </dgm:pt>
    <dgm:pt modelId="{DD3AFF26-5ED0-46F4-B2A1-775114E7B794}" type="pres">
      <dgm:prSet presAssocID="{BD042B58-BC50-4E60-AD57-0A05A38F4512}" presName="spaceRect" presStyleCnt="0"/>
      <dgm:spPr/>
    </dgm:pt>
    <dgm:pt modelId="{DD6468AA-2321-4281-AFA0-1116F8F52994}" type="pres">
      <dgm:prSet presAssocID="{BD042B58-BC50-4E60-AD57-0A05A38F4512}" presName="parTx" presStyleLbl="revTx" presStyleIdx="0" presStyleCnt="5">
        <dgm:presLayoutVars>
          <dgm:chMax val="0"/>
          <dgm:chPref val="0"/>
        </dgm:presLayoutVars>
      </dgm:prSet>
      <dgm:spPr/>
    </dgm:pt>
    <dgm:pt modelId="{4FDFFF7C-FED7-405C-B947-B9CD3A39C68D}" type="pres">
      <dgm:prSet presAssocID="{BD042B58-BC50-4E60-AD57-0A05A38F4512}" presName="desTx" presStyleLbl="revTx" presStyleIdx="1" presStyleCnt="5">
        <dgm:presLayoutVars/>
      </dgm:prSet>
      <dgm:spPr/>
    </dgm:pt>
    <dgm:pt modelId="{2AD55632-4F3C-4D78-BF17-D963A702F172}" type="pres">
      <dgm:prSet presAssocID="{39DF80F6-F62C-4FBA-BB75-FEE4EFDAA104}" presName="sibTrans" presStyleCnt="0"/>
      <dgm:spPr/>
    </dgm:pt>
    <dgm:pt modelId="{20BE44AA-1F7C-4124-9609-9FA16691650B}" type="pres">
      <dgm:prSet presAssocID="{13C5D61F-4466-4B76-9581-08D1F5C6892E}" presName="compNode" presStyleCnt="0"/>
      <dgm:spPr/>
    </dgm:pt>
    <dgm:pt modelId="{F942CDC4-22E0-4AD0-82B4-9EED07A97C9C}" type="pres">
      <dgm:prSet presAssocID="{13C5D61F-4466-4B76-9581-08D1F5C6892E}" presName="bgRect" presStyleLbl="bgShp" presStyleIdx="1" presStyleCnt="4"/>
      <dgm:spPr/>
    </dgm:pt>
    <dgm:pt modelId="{45BCEA22-4FCB-499C-ABA9-3E48CB432497}" type="pres">
      <dgm:prSet presAssocID="{13C5D61F-4466-4B76-9581-08D1F5C6892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ciduous tree"/>
        </a:ext>
      </dgm:extLst>
    </dgm:pt>
    <dgm:pt modelId="{E0AA564C-C41E-4D5D-BED2-302222B94D0C}" type="pres">
      <dgm:prSet presAssocID="{13C5D61F-4466-4B76-9581-08D1F5C6892E}" presName="spaceRect" presStyleCnt="0"/>
      <dgm:spPr/>
    </dgm:pt>
    <dgm:pt modelId="{AE031163-DB7F-48D0-BACB-D698EBC8CFBF}" type="pres">
      <dgm:prSet presAssocID="{13C5D61F-4466-4B76-9581-08D1F5C6892E}" presName="parTx" presStyleLbl="revTx" presStyleIdx="2" presStyleCnt="5">
        <dgm:presLayoutVars>
          <dgm:chMax val="0"/>
          <dgm:chPref val="0"/>
        </dgm:presLayoutVars>
      </dgm:prSet>
      <dgm:spPr/>
    </dgm:pt>
    <dgm:pt modelId="{092B501C-5DAA-4C8F-97E0-F2B596DDBF47}" type="pres">
      <dgm:prSet presAssocID="{823296EF-1180-457D-9A2A-C1A8B4E9DC1D}" presName="sibTrans" presStyleCnt="0"/>
      <dgm:spPr/>
    </dgm:pt>
    <dgm:pt modelId="{FEA6C6ED-AE95-4359-B240-869C727B8E8D}" type="pres">
      <dgm:prSet presAssocID="{69E670C4-C341-48F4-9994-BD396524D984}" presName="compNode" presStyleCnt="0"/>
      <dgm:spPr/>
    </dgm:pt>
    <dgm:pt modelId="{814AE49E-0669-4560-9C19-262DF0821489}" type="pres">
      <dgm:prSet presAssocID="{69E670C4-C341-48F4-9994-BD396524D984}" presName="bgRect" presStyleLbl="bgShp" presStyleIdx="2" presStyleCnt="4"/>
      <dgm:spPr/>
    </dgm:pt>
    <dgm:pt modelId="{FD7264EC-E3A1-4E78-98EC-81CBE43D1D10}" type="pres">
      <dgm:prSet presAssocID="{69E670C4-C341-48F4-9994-BD396524D98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lk"/>
        </a:ext>
      </dgm:extLst>
    </dgm:pt>
    <dgm:pt modelId="{DDE89B32-DE20-4133-AF0A-CF566D91F339}" type="pres">
      <dgm:prSet presAssocID="{69E670C4-C341-48F4-9994-BD396524D984}" presName="spaceRect" presStyleCnt="0"/>
      <dgm:spPr/>
    </dgm:pt>
    <dgm:pt modelId="{86CACDEA-351C-41DD-8D51-06B74B9CC52D}" type="pres">
      <dgm:prSet presAssocID="{69E670C4-C341-48F4-9994-BD396524D984}" presName="parTx" presStyleLbl="revTx" presStyleIdx="3" presStyleCnt="5">
        <dgm:presLayoutVars>
          <dgm:chMax val="0"/>
          <dgm:chPref val="0"/>
        </dgm:presLayoutVars>
      </dgm:prSet>
      <dgm:spPr/>
    </dgm:pt>
    <dgm:pt modelId="{AD4FA7B8-DCAD-4D18-805D-7F7D168C09AC}" type="pres">
      <dgm:prSet presAssocID="{75AA3375-128D-4FDC-9F94-67A41C5DB47C}" presName="sibTrans" presStyleCnt="0"/>
      <dgm:spPr/>
    </dgm:pt>
    <dgm:pt modelId="{0C0EF794-2919-4600-9BF4-F0499CFB933B}" type="pres">
      <dgm:prSet presAssocID="{7784A517-4D73-42BE-AA2A-1DF528B3937D}" presName="compNode" presStyleCnt="0"/>
      <dgm:spPr/>
    </dgm:pt>
    <dgm:pt modelId="{75761806-4CC5-455E-B59A-D71016D010A0}" type="pres">
      <dgm:prSet presAssocID="{7784A517-4D73-42BE-AA2A-1DF528B3937D}" presName="bgRect" presStyleLbl="bgShp" presStyleIdx="3" presStyleCnt="4"/>
      <dgm:spPr/>
    </dgm:pt>
    <dgm:pt modelId="{9D0710D5-B7B1-4098-850A-A063E72C24E2}" type="pres">
      <dgm:prSet presAssocID="{7784A517-4D73-42BE-AA2A-1DF528B3937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levision"/>
        </a:ext>
      </dgm:extLst>
    </dgm:pt>
    <dgm:pt modelId="{5E0B09B0-83CA-4C95-A9CB-F7E4EBC08617}" type="pres">
      <dgm:prSet presAssocID="{7784A517-4D73-42BE-AA2A-1DF528B3937D}" presName="spaceRect" presStyleCnt="0"/>
      <dgm:spPr/>
    </dgm:pt>
    <dgm:pt modelId="{2B41F7BF-15A1-4B41-B173-EE406DFB4746}" type="pres">
      <dgm:prSet presAssocID="{7784A517-4D73-42BE-AA2A-1DF528B3937D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48DA8C06-C9BD-491F-82E8-B30471F855D6}" type="presOf" srcId="{BD042B58-BC50-4E60-AD57-0A05A38F4512}" destId="{DD6468AA-2321-4281-AFA0-1116F8F52994}" srcOrd="0" destOrd="0" presId="urn:microsoft.com/office/officeart/2018/2/layout/IconVerticalSolidList"/>
    <dgm:cxn modelId="{805CC309-C3BD-4AAA-8DA6-34B8AA2C799B}" type="presOf" srcId="{20593E0C-7114-46C5-AA4B-B501D55AABC1}" destId="{4FDFFF7C-FED7-405C-B947-B9CD3A39C68D}" srcOrd="0" destOrd="1" presId="urn:microsoft.com/office/officeart/2018/2/layout/IconVerticalSolidList"/>
    <dgm:cxn modelId="{9DBCCB13-6337-4E25-B2FC-90C925BA9EEB}" srcId="{DFDAD6AB-EA78-4471-A1DE-C15CD4ED8D1E}" destId="{69E670C4-C341-48F4-9994-BD396524D984}" srcOrd="2" destOrd="0" parTransId="{9AF16ED3-93A2-412F-A4FA-E87D0925E947}" sibTransId="{75AA3375-128D-4FDC-9F94-67A41C5DB47C}"/>
    <dgm:cxn modelId="{A722491B-A90A-4F22-845A-D5D765BD959F}" type="presOf" srcId="{13C5D61F-4466-4B76-9581-08D1F5C6892E}" destId="{AE031163-DB7F-48D0-BACB-D698EBC8CFBF}" srcOrd="0" destOrd="0" presId="urn:microsoft.com/office/officeart/2018/2/layout/IconVerticalSolidList"/>
    <dgm:cxn modelId="{87787865-7C4B-4754-8995-C498BCF21BDF}" srcId="{DFDAD6AB-EA78-4471-A1DE-C15CD4ED8D1E}" destId="{13C5D61F-4466-4B76-9581-08D1F5C6892E}" srcOrd="1" destOrd="0" parTransId="{DAE70034-1C6F-4EEB-94D3-30A5DFA2290F}" sibTransId="{823296EF-1180-457D-9A2A-C1A8B4E9DC1D}"/>
    <dgm:cxn modelId="{2889E39A-055D-4763-AB88-BFDBE4F2A157}" type="presOf" srcId="{DFDAD6AB-EA78-4471-A1DE-C15CD4ED8D1E}" destId="{2D373BCF-88C4-4107-9A29-803B68A8DD60}" srcOrd="0" destOrd="0" presId="urn:microsoft.com/office/officeart/2018/2/layout/IconVerticalSolidList"/>
    <dgm:cxn modelId="{ED08C59E-38D2-46A3-BA99-0FA6A3E4A7A1}" srcId="{DFDAD6AB-EA78-4471-A1DE-C15CD4ED8D1E}" destId="{BD042B58-BC50-4E60-AD57-0A05A38F4512}" srcOrd="0" destOrd="0" parTransId="{7DDD3C56-52EF-441E-AB30-628C1475D504}" sibTransId="{39DF80F6-F62C-4FBA-BB75-FEE4EFDAA104}"/>
    <dgm:cxn modelId="{A5A6F7AB-89DE-41ED-9829-A5D7F686AA52}" srcId="{BD042B58-BC50-4E60-AD57-0A05A38F4512}" destId="{3FAE2495-2B6A-4625-8CC8-16CB8702F890}" srcOrd="0" destOrd="0" parTransId="{81BAB755-9CE1-4CF6-8D08-3F79B6F30EBD}" sibTransId="{8BD6FE17-DBFB-4118-9915-8097BEC4FEE3}"/>
    <dgm:cxn modelId="{B4A832AE-50A2-4601-9989-0B08E8C5DF16}" type="presOf" srcId="{3FAE2495-2B6A-4625-8CC8-16CB8702F890}" destId="{4FDFFF7C-FED7-405C-B947-B9CD3A39C68D}" srcOrd="0" destOrd="0" presId="urn:microsoft.com/office/officeart/2018/2/layout/IconVerticalSolidList"/>
    <dgm:cxn modelId="{99F09DC3-0E9B-48C2-9A51-310FB6C97732}" srcId="{DFDAD6AB-EA78-4471-A1DE-C15CD4ED8D1E}" destId="{7784A517-4D73-42BE-AA2A-1DF528B3937D}" srcOrd="3" destOrd="0" parTransId="{A47D81E4-AF46-4B0F-AFE4-ABDF8E511BE0}" sibTransId="{80324109-9570-4C9C-A5E4-4EEE194629CD}"/>
    <dgm:cxn modelId="{B4D3F9D6-9F21-418C-BBC0-226C45040DB3}" srcId="{BD042B58-BC50-4E60-AD57-0A05A38F4512}" destId="{20593E0C-7114-46C5-AA4B-B501D55AABC1}" srcOrd="1" destOrd="0" parTransId="{A54CCCF1-EF29-4C0F-A760-F3933CFEB053}" sibTransId="{4B0E2E11-DBE0-42C3-A6C9-7F436CC4FF58}"/>
    <dgm:cxn modelId="{546C71DB-C8EC-4864-AFC0-3315AE29A1F1}" type="presOf" srcId="{69E670C4-C341-48F4-9994-BD396524D984}" destId="{86CACDEA-351C-41DD-8D51-06B74B9CC52D}" srcOrd="0" destOrd="0" presId="urn:microsoft.com/office/officeart/2018/2/layout/IconVerticalSolidList"/>
    <dgm:cxn modelId="{385E2FDC-8697-4B7D-9EEC-9DC8A8375C33}" type="presOf" srcId="{7784A517-4D73-42BE-AA2A-1DF528B3937D}" destId="{2B41F7BF-15A1-4B41-B173-EE406DFB4746}" srcOrd="0" destOrd="0" presId="urn:microsoft.com/office/officeart/2018/2/layout/IconVerticalSolidList"/>
    <dgm:cxn modelId="{C798AEC7-646A-48A9-BD4E-4D1E24ACD7D7}" type="presParOf" srcId="{2D373BCF-88C4-4107-9A29-803B68A8DD60}" destId="{236EA549-0076-4790-AE40-62530DF49F63}" srcOrd="0" destOrd="0" presId="urn:microsoft.com/office/officeart/2018/2/layout/IconVerticalSolidList"/>
    <dgm:cxn modelId="{5726BEDB-4E82-4CED-A7BA-034C9141C08D}" type="presParOf" srcId="{236EA549-0076-4790-AE40-62530DF49F63}" destId="{7C3FBC7C-9B3B-4CAC-BA96-D66B725AA659}" srcOrd="0" destOrd="0" presId="urn:microsoft.com/office/officeart/2018/2/layout/IconVerticalSolidList"/>
    <dgm:cxn modelId="{7709ADE9-78C1-4002-AA9E-846B312B4135}" type="presParOf" srcId="{236EA549-0076-4790-AE40-62530DF49F63}" destId="{C659643D-D826-480A-9C13-ACDBE46A3A86}" srcOrd="1" destOrd="0" presId="urn:microsoft.com/office/officeart/2018/2/layout/IconVerticalSolidList"/>
    <dgm:cxn modelId="{EFB13F48-B8E9-4F98-85C5-B4A014E69049}" type="presParOf" srcId="{236EA549-0076-4790-AE40-62530DF49F63}" destId="{DD3AFF26-5ED0-46F4-B2A1-775114E7B794}" srcOrd="2" destOrd="0" presId="urn:microsoft.com/office/officeart/2018/2/layout/IconVerticalSolidList"/>
    <dgm:cxn modelId="{5EB3A9CA-8DAE-4B96-BBC5-78F9FBFC53A1}" type="presParOf" srcId="{236EA549-0076-4790-AE40-62530DF49F63}" destId="{DD6468AA-2321-4281-AFA0-1116F8F52994}" srcOrd="3" destOrd="0" presId="urn:microsoft.com/office/officeart/2018/2/layout/IconVerticalSolidList"/>
    <dgm:cxn modelId="{EE2729B2-2D6D-458E-A7AA-BC198B9E6091}" type="presParOf" srcId="{236EA549-0076-4790-AE40-62530DF49F63}" destId="{4FDFFF7C-FED7-405C-B947-B9CD3A39C68D}" srcOrd="4" destOrd="0" presId="urn:microsoft.com/office/officeart/2018/2/layout/IconVerticalSolidList"/>
    <dgm:cxn modelId="{3EC6B5FE-D278-4A7E-800F-8DBD1E5A39EC}" type="presParOf" srcId="{2D373BCF-88C4-4107-9A29-803B68A8DD60}" destId="{2AD55632-4F3C-4D78-BF17-D963A702F172}" srcOrd="1" destOrd="0" presId="urn:microsoft.com/office/officeart/2018/2/layout/IconVerticalSolidList"/>
    <dgm:cxn modelId="{7EE02916-B5E3-4B3E-93FC-F00524B3D2ED}" type="presParOf" srcId="{2D373BCF-88C4-4107-9A29-803B68A8DD60}" destId="{20BE44AA-1F7C-4124-9609-9FA16691650B}" srcOrd="2" destOrd="0" presId="urn:microsoft.com/office/officeart/2018/2/layout/IconVerticalSolidList"/>
    <dgm:cxn modelId="{5257296E-7EDA-4C16-99A5-4AC65CC47796}" type="presParOf" srcId="{20BE44AA-1F7C-4124-9609-9FA16691650B}" destId="{F942CDC4-22E0-4AD0-82B4-9EED07A97C9C}" srcOrd="0" destOrd="0" presId="urn:microsoft.com/office/officeart/2018/2/layout/IconVerticalSolidList"/>
    <dgm:cxn modelId="{7205958A-14BD-4743-BB7D-EAD3063A670C}" type="presParOf" srcId="{20BE44AA-1F7C-4124-9609-9FA16691650B}" destId="{45BCEA22-4FCB-499C-ABA9-3E48CB432497}" srcOrd="1" destOrd="0" presId="urn:microsoft.com/office/officeart/2018/2/layout/IconVerticalSolidList"/>
    <dgm:cxn modelId="{990D34D7-07E7-4A27-A25A-0C91CF04A27D}" type="presParOf" srcId="{20BE44AA-1F7C-4124-9609-9FA16691650B}" destId="{E0AA564C-C41E-4D5D-BED2-302222B94D0C}" srcOrd="2" destOrd="0" presId="urn:microsoft.com/office/officeart/2018/2/layout/IconVerticalSolidList"/>
    <dgm:cxn modelId="{C155C8EB-9E85-4E43-9237-E77026D75972}" type="presParOf" srcId="{20BE44AA-1F7C-4124-9609-9FA16691650B}" destId="{AE031163-DB7F-48D0-BACB-D698EBC8CFBF}" srcOrd="3" destOrd="0" presId="urn:microsoft.com/office/officeart/2018/2/layout/IconVerticalSolidList"/>
    <dgm:cxn modelId="{7B502334-C5B1-4FD8-9F99-627C32607489}" type="presParOf" srcId="{2D373BCF-88C4-4107-9A29-803B68A8DD60}" destId="{092B501C-5DAA-4C8F-97E0-F2B596DDBF47}" srcOrd="3" destOrd="0" presId="urn:microsoft.com/office/officeart/2018/2/layout/IconVerticalSolidList"/>
    <dgm:cxn modelId="{8B45A239-EA24-4305-B592-B6CB59EBDD45}" type="presParOf" srcId="{2D373BCF-88C4-4107-9A29-803B68A8DD60}" destId="{FEA6C6ED-AE95-4359-B240-869C727B8E8D}" srcOrd="4" destOrd="0" presId="urn:microsoft.com/office/officeart/2018/2/layout/IconVerticalSolidList"/>
    <dgm:cxn modelId="{02D64A4D-10B6-4BCD-8E3F-A469B7FAA6EE}" type="presParOf" srcId="{FEA6C6ED-AE95-4359-B240-869C727B8E8D}" destId="{814AE49E-0669-4560-9C19-262DF0821489}" srcOrd="0" destOrd="0" presId="urn:microsoft.com/office/officeart/2018/2/layout/IconVerticalSolidList"/>
    <dgm:cxn modelId="{4AF479F8-5F08-4943-A70F-A3E8347A249A}" type="presParOf" srcId="{FEA6C6ED-AE95-4359-B240-869C727B8E8D}" destId="{FD7264EC-E3A1-4E78-98EC-81CBE43D1D10}" srcOrd="1" destOrd="0" presId="urn:microsoft.com/office/officeart/2018/2/layout/IconVerticalSolidList"/>
    <dgm:cxn modelId="{8222B9EF-B483-4BEA-8770-8C6E6C8E4AD5}" type="presParOf" srcId="{FEA6C6ED-AE95-4359-B240-869C727B8E8D}" destId="{DDE89B32-DE20-4133-AF0A-CF566D91F339}" srcOrd="2" destOrd="0" presId="urn:microsoft.com/office/officeart/2018/2/layout/IconVerticalSolidList"/>
    <dgm:cxn modelId="{41C68EE8-D242-4C67-8FB4-154B0A3C03FC}" type="presParOf" srcId="{FEA6C6ED-AE95-4359-B240-869C727B8E8D}" destId="{86CACDEA-351C-41DD-8D51-06B74B9CC52D}" srcOrd="3" destOrd="0" presId="urn:microsoft.com/office/officeart/2018/2/layout/IconVerticalSolidList"/>
    <dgm:cxn modelId="{0A40DD01-AB07-4859-BC70-C4D700D10640}" type="presParOf" srcId="{2D373BCF-88C4-4107-9A29-803B68A8DD60}" destId="{AD4FA7B8-DCAD-4D18-805D-7F7D168C09AC}" srcOrd="5" destOrd="0" presId="urn:microsoft.com/office/officeart/2018/2/layout/IconVerticalSolidList"/>
    <dgm:cxn modelId="{F5A66A77-800D-4DCF-8358-F866BC489DAA}" type="presParOf" srcId="{2D373BCF-88C4-4107-9A29-803B68A8DD60}" destId="{0C0EF794-2919-4600-9BF4-F0499CFB933B}" srcOrd="6" destOrd="0" presId="urn:microsoft.com/office/officeart/2018/2/layout/IconVerticalSolidList"/>
    <dgm:cxn modelId="{08C27C94-E507-42E9-AE7B-604E8B87B039}" type="presParOf" srcId="{0C0EF794-2919-4600-9BF4-F0499CFB933B}" destId="{75761806-4CC5-455E-B59A-D71016D010A0}" srcOrd="0" destOrd="0" presId="urn:microsoft.com/office/officeart/2018/2/layout/IconVerticalSolidList"/>
    <dgm:cxn modelId="{14175FA8-2595-4B12-A7CC-2DC85D6FCB4B}" type="presParOf" srcId="{0C0EF794-2919-4600-9BF4-F0499CFB933B}" destId="{9D0710D5-B7B1-4098-850A-A063E72C24E2}" srcOrd="1" destOrd="0" presId="urn:microsoft.com/office/officeart/2018/2/layout/IconVerticalSolidList"/>
    <dgm:cxn modelId="{F46EE8D6-0B05-4753-B0AA-92DCD7B75B7A}" type="presParOf" srcId="{0C0EF794-2919-4600-9BF4-F0499CFB933B}" destId="{5E0B09B0-83CA-4C95-A9CB-F7E4EBC08617}" srcOrd="2" destOrd="0" presId="urn:microsoft.com/office/officeart/2018/2/layout/IconVerticalSolidList"/>
    <dgm:cxn modelId="{FBD3D171-C233-4B03-B994-F3E096857767}" type="presParOf" srcId="{0C0EF794-2919-4600-9BF4-F0499CFB933B}" destId="{2B41F7BF-15A1-4B41-B173-EE406DFB474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75BA0BB-CD14-4907-A3B6-01EA24D8A63A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2D9F5B0-2CDC-42D0-9F28-2492A44CF5A3}">
      <dgm:prSet/>
      <dgm:spPr/>
      <dgm:t>
        <a:bodyPr/>
        <a:lstStyle/>
        <a:p>
          <a:r>
            <a:rPr lang="en-US"/>
            <a:t>Add</a:t>
          </a:r>
        </a:p>
      </dgm:t>
    </dgm:pt>
    <dgm:pt modelId="{C538509E-317C-4889-902D-B963489BBD44}" type="parTrans" cxnId="{7003119D-0AA9-4625-B909-B97A403B6105}">
      <dgm:prSet/>
      <dgm:spPr/>
      <dgm:t>
        <a:bodyPr/>
        <a:lstStyle/>
        <a:p>
          <a:endParaRPr lang="en-US"/>
        </a:p>
      </dgm:t>
    </dgm:pt>
    <dgm:pt modelId="{34F7098E-7520-4304-92C3-3A0BCC634889}" type="sibTrans" cxnId="{7003119D-0AA9-4625-B909-B97A403B6105}">
      <dgm:prSet/>
      <dgm:spPr/>
      <dgm:t>
        <a:bodyPr/>
        <a:lstStyle/>
        <a:p>
          <a:endParaRPr lang="en-US"/>
        </a:p>
      </dgm:t>
    </dgm:pt>
    <dgm:pt modelId="{1EF68C25-7EDD-425B-A729-D76AF32C23B8}">
      <dgm:prSet/>
      <dgm:spPr/>
      <dgm:t>
        <a:bodyPr/>
        <a:lstStyle/>
        <a:p>
          <a:r>
            <a:rPr lang="en-US"/>
            <a:t>Add one fruit or vegetable (or both!) to each meal</a:t>
          </a:r>
        </a:p>
      </dgm:t>
    </dgm:pt>
    <dgm:pt modelId="{54F83523-83A2-4D66-A9BF-9D22CF7E8440}" type="parTrans" cxnId="{BDB453CC-FC7E-4E7A-B39B-A01E065CBE6F}">
      <dgm:prSet/>
      <dgm:spPr/>
      <dgm:t>
        <a:bodyPr/>
        <a:lstStyle/>
        <a:p>
          <a:endParaRPr lang="en-US"/>
        </a:p>
      </dgm:t>
    </dgm:pt>
    <dgm:pt modelId="{3BA6AEAF-8993-4AFD-A9EB-BCCD27577D74}" type="sibTrans" cxnId="{BDB453CC-FC7E-4E7A-B39B-A01E065CBE6F}">
      <dgm:prSet/>
      <dgm:spPr/>
      <dgm:t>
        <a:bodyPr/>
        <a:lstStyle/>
        <a:p>
          <a:endParaRPr lang="en-US"/>
        </a:p>
      </dgm:t>
    </dgm:pt>
    <dgm:pt modelId="{8ACD6D91-C247-4217-A0C5-4D60188EA49E}">
      <dgm:prSet/>
      <dgm:spPr/>
      <dgm:t>
        <a:bodyPr/>
        <a:lstStyle/>
        <a:p>
          <a:r>
            <a:rPr lang="en-US"/>
            <a:t>Choose</a:t>
          </a:r>
        </a:p>
      </dgm:t>
    </dgm:pt>
    <dgm:pt modelId="{844BAD7E-1AA1-489B-B0D3-590960464E6E}" type="parTrans" cxnId="{3C76FEF9-F065-40DA-814E-05EDFB4818B3}">
      <dgm:prSet/>
      <dgm:spPr/>
      <dgm:t>
        <a:bodyPr/>
        <a:lstStyle/>
        <a:p>
          <a:endParaRPr lang="en-US"/>
        </a:p>
      </dgm:t>
    </dgm:pt>
    <dgm:pt modelId="{BE5E454B-00CA-405A-B421-6BBA0B7DF836}" type="sibTrans" cxnId="{3C76FEF9-F065-40DA-814E-05EDFB4818B3}">
      <dgm:prSet/>
      <dgm:spPr/>
      <dgm:t>
        <a:bodyPr/>
        <a:lstStyle/>
        <a:p>
          <a:endParaRPr lang="en-US"/>
        </a:p>
      </dgm:t>
    </dgm:pt>
    <dgm:pt modelId="{5F08F923-1B1B-44B4-8147-17CB744C6112}">
      <dgm:prSet/>
      <dgm:spPr/>
      <dgm:t>
        <a:bodyPr/>
        <a:lstStyle/>
        <a:p>
          <a:r>
            <a:rPr lang="en-US"/>
            <a:t>Choose whole grains when possible</a:t>
          </a:r>
        </a:p>
      </dgm:t>
    </dgm:pt>
    <dgm:pt modelId="{3E134AD3-F1B0-4C25-A1A9-09A71EE14A98}" type="parTrans" cxnId="{7DC2CD88-51EA-4667-A759-A975962C6FBC}">
      <dgm:prSet/>
      <dgm:spPr/>
      <dgm:t>
        <a:bodyPr/>
        <a:lstStyle/>
        <a:p>
          <a:endParaRPr lang="en-US"/>
        </a:p>
      </dgm:t>
    </dgm:pt>
    <dgm:pt modelId="{29EB3384-24C8-4D74-897E-4EDEF9B34C91}" type="sibTrans" cxnId="{7DC2CD88-51EA-4667-A759-A975962C6FBC}">
      <dgm:prSet/>
      <dgm:spPr/>
      <dgm:t>
        <a:bodyPr/>
        <a:lstStyle/>
        <a:p>
          <a:endParaRPr lang="en-US"/>
        </a:p>
      </dgm:t>
    </dgm:pt>
    <dgm:pt modelId="{9CBF10F9-8FD7-4E7E-873A-F00108088FC7}">
      <dgm:prSet/>
      <dgm:spPr/>
      <dgm:t>
        <a:bodyPr/>
        <a:lstStyle/>
        <a:p>
          <a:r>
            <a:rPr lang="en-US"/>
            <a:t>Watch</a:t>
          </a:r>
        </a:p>
      </dgm:t>
    </dgm:pt>
    <dgm:pt modelId="{5C52EC9D-165B-4122-8C02-83165071D2AA}" type="parTrans" cxnId="{DF877FDF-BD41-4DFD-8FD4-E7D9610A0F30}">
      <dgm:prSet/>
      <dgm:spPr/>
      <dgm:t>
        <a:bodyPr/>
        <a:lstStyle/>
        <a:p>
          <a:endParaRPr lang="en-US"/>
        </a:p>
      </dgm:t>
    </dgm:pt>
    <dgm:pt modelId="{9DE4C7C0-44A8-4D57-B215-F52CC49C3A4F}" type="sibTrans" cxnId="{DF877FDF-BD41-4DFD-8FD4-E7D9610A0F30}">
      <dgm:prSet/>
      <dgm:spPr/>
      <dgm:t>
        <a:bodyPr/>
        <a:lstStyle/>
        <a:p>
          <a:endParaRPr lang="en-US"/>
        </a:p>
      </dgm:t>
    </dgm:pt>
    <dgm:pt modelId="{EA538436-58A7-4762-ABD4-775E391B8EC0}">
      <dgm:prSet/>
      <dgm:spPr/>
      <dgm:t>
        <a:bodyPr/>
        <a:lstStyle/>
        <a:p>
          <a:r>
            <a:rPr lang="en-US"/>
            <a:t>Watch sodium on packaged foods</a:t>
          </a:r>
        </a:p>
      </dgm:t>
    </dgm:pt>
    <dgm:pt modelId="{AEFD6EA3-F718-4F5B-9AA0-C21573B020B8}" type="parTrans" cxnId="{19790358-CF2B-48BC-9A65-6B426060F64B}">
      <dgm:prSet/>
      <dgm:spPr/>
      <dgm:t>
        <a:bodyPr/>
        <a:lstStyle/>
        <a:p>
          <a:endParaRPr lang="en-US"/>
        </a:p>
      </dgm:t>
    </dgm:pt>
    <dgm:pt modelId="{694FCD31-6A37-43E3-B3FE-0F484B1D77FB}" type="sibTrans" cxnId="{19790358-CF2B-48BC-9A65-6B426060F64B}">
      <dgm:prSet/>
      <dgm:spPr/>
      <dgm:t>
        <a:bodyPr/>
        <a:lstStyle/>
        <a:p>
          <a:endParaRPr lang="en-US"/>
        </a:p>
      </dgm:t>
    </dgm:pt>
    <dgm:pt modelId="{96D7F332-E7EC-4D3D-8F7B-3AA5D6EEE1E5}">
      <dgm:prSet/>
      <dgm:spPr/>
      <dgm:t>
        <a:bodyPr/>
        <a:lstStyle/>
        <a:p>
          <a:r>
            <a:rPr lang="en-US"/>
            <a:t>Drink</a:t>
          </a:r>
        </a:p>
      </dgm:t>
    </dgm:pt>
    <dgm:pt modelId="{B36D5C4D-73CB-4F56-9884-5AE401BFC44E}" type="parTrans" cxnId="{F2A1BB36-7E4D-4DA8-A182-3604321ED934}">
      <dgm:prSet/>
      <dgm:spPr/>
      <dgm:t>
        <a:bodyPr/>
        <a:lstStyle/>
        <a:p>
          <a:endParaRPr lang="en-US"/>
        </a:p>
      </dgm:t>
    </dgm:pt>
    <dgm:pt modelId="{8B93D3A4-5974-4913-82D1-681324889148}" type="sibTrans" cxnId="{F2A1BB36-7E4D-4DA8-A182-3604321ED934}">
      <dgm:prSet/>
      <dgm:spPr/>
      <dgm:t>
        <a:bodyPr/>
        <a:lstStyle/>
        <a:p>
          <a:endParaRPr lang="en-US"/>
        </a:p>
      </dgm:t>
    </dgm:pt>
    <dgm:pt modelId="{188A2C4F-FE5B-4AEC-8F18-CA4CDF37059D}">
      <dgm:prSet/>
      <dgm:spPr/>
      <dgm:t>
        <a:bodyPr/>
        <a:lstStyle/>
        <a:p>
          <a:r>
            <a:rPr lang="en-US"/>
            <a:t>Drink more water throughout the day</a:t>
          </a:r>
        </a:p>
      </dgm:t>
    </dgm:pt>
    <dgm:pt modelId="{2CFC3A88-3C19-4DA9-89AE-DD342C078544}" type="parTrans" cxnId="{851ABFC7-09CE-475D-B38C-E692A9C75D57}">
      <dgm:prSet/>
      <dgm:spPr/>
      <dgm:t>
        <a:bodyPr/>
        <a:lstStyle/>
        <a:p>
          <a:endParaRPr lang="en-US"/>
        </a:p>
      </dgm:t>
    </dgm:pt>
    <dgm:pt modelId="{89481AD9-551A-4E38-AEEB-3A5C0083314C}" type="sibTrans" cxnId="{851ABFC7-09CE-475D-B38C-E692A9C75D57}">
      <dgm:prSet/>
      <dgm:spPr/>
      <dgm:t>
        <a:bodyPr/>
        <a:lstStyle/>
        <a:p>
          <a:endParaRPr lang="en-US"/>
        </a:p>
      </dgm:t>
    </dgm:pt>
    <dgm:pt modelId="{25E4C83D-FFA3-41A3-942B-6E9E7860548B}">
      <dgm:prSet/>
      <dgm:spPr/>
      <dgm:t>
        <a:bodyPr/>
        <a:lstStyle/>
        <a:p>
          <a:r>
            <a:rPr lang="en-US"/>
            <a:t>Add</a:t>
          </a:r>
        </a:p>
      </dgm:t>
    </dgm:pt>
    <dgm:pt modelId="{D16DB3EF-47DC-4C33-B43C-BE81849F7AAB}" type="parTrans" cxnId="{1C1F49BA-A82E-44DB-AEEF-03C82D409C03}">
      <dgm:prSet/>
      <dgm:spPr/>
      <dgm:t>
        <a:bodyPr/>
        <a:lstStyle/>
        <a:p>
          <a:endParaRPr lang="en-US"/>
        </a:p>
      </dgm:t>
    </dgm:pt>
    <dgm:pt modelId="{F185CFB2-4B61-47CB-A8A7-BEEB33ED3F53}" type="sibTrans" cxnId="{1C1F49BA-A82E-44DB-AEEF-03C82D409C03}">
      <dgm:prSet/>
      <dgm:spPr/>
      <dgm:t>
        <a:bodyPr/>
        <a:lstStyle/>
        <a:p>
          <a:endParaRPr lang="en-US"/>
        </a:p>
      </dgm:t>
    </dgm:pt>
    <dgm:pt modelId="{F3084E8E-048A-45D7-8637-21D607BAF731}">
      <dgm:prSet/>
      <dgm:spPr/>
      <dgm:t>
        <a:bodyPr/>
        <a:lstStyle/>
        <a:p>
          <a:r>
            <a:rPr lang="en-US"/>
            <a:t>Add more good before focusing on what to take away</a:t>
          </a:r>
        </a:p>
      </dgm:t>
    </dgm:pt>
    <dgm:pt modelId="{80018F39-A166-4BFD-B93C-2A7414E42526}" type="parTrans" cxnId="{586A1DE4-E1B9-4C33-A300-C39FF2F94429}">
      <dgm:prSet/>
      <dgm:spPr/>
      <dgm:t>
        <a:bodyPr/>
        <a:lstStyle/>
        <a:p>
          <a:endParaRPr lang="en-US"/>
        </a:p>
      </dgm:t>
    </dgm:pt>
    <dgm:pt modelId="{727E34BB-9A2F-43A3-818F-0856E6E9BBDA}" type="sibTrans" cxnId="{586A1DE4-E1B9-4C33-A300-C39FF2F94429}">
      <dgm:prSet/>
      <dgm:spPr/>
      <dgm:t>
        <a:bodyPr/>
        <a:lstStyle/>
        <a:p>
          <a:endParaRPr lang="en-US"/>
        </a:p>
      </dgm:t>
    </dgm:pt>
    <dgm:pt modelId="{939BA2A3-6993-45D7-A789-B47FBFA2250E}" type="pres">
      <dgm:prSet presAssocID="{375BA0BB-CD14-4907-A3B6-01EA24D8A63A}" presName="Name0" presStyleCnt="0">
        <dgm:presLayoutVars>
          <dgm:dir/>
          <dgm:animLvl val="lvl"/>
          <dgm:resizeHandles val="exact"/>
        </dgm:presLayoutVars>
      </dgm:prSet>
      <dgm:spPr/>
    </dgm:pt>
    <dgm:pt modelId="{F80254A9-A6E0-478E-84DA-6877175681CD}" type="pres">
      <dgm:prSet presAssocID="{25E4C83D-FFA3-41A3-942B-6E9E7860548B}" presName="boxAndChildren" presStyleCnt="0"/>
      <dgm:spPr/>
    </dgm:pt>
    <dgm:pt modelId="{2BDCFB8E-5764-4CE3-9F70-07894CF94040}" type="pres">
      <dgm:prSet presAssocID="{25E4C83D-FFA3-41A3-942B-6E9E7860548B}" presName="parentTextBox" presStyleLbl="alignNode1" presStyleIdx="0" presStyleCnt="5"/>
      <dgm:spPr/>
    </dgm:pt>
    <dgm:pt modelId="{07E63118-3016-403A-95B4-5DBAAF97A561}" type="pres">
      <dgm:prSet presAssocID="{25E4C83D-FFA3-41A3-942B-6E9E7860548B}" presName="descendantBox" presStyleLbl="bgAccFollowNode1" presStyleIdx="0" presStyleCnt="5"/>
      <dgm:spPr/>
    </dgm:pt>
    <dgm:pt modelId="{EC80895A-ADF0-4996-AF75-E9AD58D192ED}" type="pres">
      <dgm:prSet presAssocID="{8B93D3A4-5974-4913-82D1-681324889148}" presName="sp" presStyleCnt="0"/>
      <dgm:spPr/>
    </dgm:pt>
    <dgm:pt modelId="{EFC899C0-E01D-4015-83C0-B7CE6D70D04D}" type="pres">
      <dgm:prSet presAssocID="{96D7F332-E7EC-4D3D-8F7B-3AA5D6EEE1E5}" presName="arrowAndChildren" presStyleCnt="0"/>
      <dgm:spPr/>
    </dgm:pt>
    <dgm:pt modelId="{A95ADAD3-A0A6-4F73-82C0-CF722A240269}" type="pres">
      <dgm:prSet presAssocID="{96D7F332-E7EC-4D3D-8F7B-3AA5D6EEE1E5}" presName="parentTextArrow" presStyleLbl="node1" presStyleIdx="0" presStyleCnt="0"/>
      <dgm:spPr/>
    </dgm:pt>
    <dgm:pt modelId="{3B8C9D19-1DE0-4E88-A63F-ED839AD756AA}" type="pres">
      <dgm:prSet presAssocID="{96D7F332-E7EC-4D3D-8F7B-3AA5D6EEE1E5}" presName="arrow" presStyleLbl="alignNode1" presStyleIdx="1" presStyleCnt="5"/>
      <dgm:spPr/>
    </dgm:pt>
    <dgm:pt modelId="{D0B799AA-6185-4A28-A000-E018E723D6AD}" type="pres">
      <dgm:prSet presAssocID="{96D7F332-E7EC-4D3D-8F7B-3AA5D6EEE1E5}" presName="descendantArrow" presStyleLbl="bgAccFollowNode1" presStyleIdx="1" presStyleCnt="5"/>
      <dgm:spPr/>
    </dgm:pt>
    <dgm:pt modelId="{FA1AE244-66E9-44C5-BDA5-1CA5FEBD0775}" type="pres">
      <dgm:prSet presAssocID="{9DE4C7C0-44A8-4D57-B215-F52CC49C3A4F}" presName="sp" presStyleCnt="0"/>
      <dgm:spPr/>
    </dgm:pt>
    <dgm:pt modelId="{5146306E-4DA3-41E3-BDCC-60115A0635FF}" type="pres">
      <dgm:prSet presAssocID="{9CBF10F9-8FD7-4E7E-873A-F00108088FC7}" presName="arrowAndChildren" presStyleCnt="0"/>
      <dgm:spPr/>
    </dgm:pt>
    <dgm:pt modelId="{51CCACB8-3EFA-44B9-99D3-73C40C955930}" type="pres">
      <dgm:prSet presAssocID="{9CBF10F9-8FD7-4E7E-873A-F00108088FC7}" presName="parentTextArrow" presStyleLbl="node1" presStyleIdx="0" presStyleCnt="0"/>
      <dgm:spPr/>
    </dgm:pt>
    <dgm:pt modelId="{0099EACD-C18A-407D-B54F-463B1640A831}" type="pres">
      <dgm:prSet presAssocID="{9CBF10F9-8FD7-4E7E-873A-F00108088FC7}" presName="arrow" presStyleLbl="alignNode1" presStyleIdx="2" presStyleCnt="5"/>
      <dgm:spPr/>
    </dgm:pt>
    <dgm:pt modelId="{8346213D-9D5C-4A11-A5C0-BABA95015BE6}" type="pres">
      <dgm:prSet presAssocID="{9CBF10F9-8FD7-4E7E-873A-F00108088FC7}" presName="descendantArrow" presStyleLbl="bgAccFollowNode1" presStyleIdx="2" presStyleCnt="5"/>
      <dgm:spPr/>
    </dgm:pt>
    <dgm:pt modelId="{E4CC9D45-058B-49B0-8F1B-2EAE2CD41C1C}" type="pres">
      <dgm:prSet presAssocID="{BE5E454B-00CA-405A-B421-6BBA0B7DF836}" presName="sp" presStyleCnt="0"/>
      <dgm:spPr/>
    </dgm:pt>
    <dgm:pt modelId="{44667A48-F4CE-44A1-A2DA-407867C7B882}" type="pres">
      <dgm:prSet presAssocID="{8ACD6D91-C247-4217-A0C5-4D60188EA49E}" presName="arrowAndChildren" presStyleCnt="0"/>
      <dgm:spPr/>
    </dgm:pt>
    <dgm:pt modelId="{AE6A5A0D-8CFE-4D9A-8C1F-8B8AAED836EC}" type="pres">
      <dgm:prSet presAssocID="{8ACD6D91-C247-4217-A0C5-4D60188EA49E}" presName="parentTextArrow" presStyleLbl="node1" presStyleIdx="0" presStyleCnt="0"/>
      <dgm:spPr/>
    </dgm:pt>
    <dgm:pt modelId="{C4488681-0B93-4EA3-806C-FDC655E35F21}" type="pres">
      <dgm:prSet presAssocID="{8ACD6D91-C247-4217-A0C5-4D60188EA49E}" presName="arrow" presStyleLbl="alignNode1" presStyleIdx="3" presStyleCnt="5"/>
      <dgm:spPr/>
    </dgm:pt>
    <dgm:pt modelId="{642A6BC7-F6DB-494B-BDF4-D1A005B95762}" type="pres">
      <dgm:prSet presAssocID="{8ACD6D91-C247-4217-A0C5-4D60188EA49E}" presName="descendantArrow" presStyleLbl="bgAccFollowNode1" presStyleIdx="3" presStyleCnt="5"/>
      <dgm:spPr/>
    </dgm:pt>
    <dgm:pt modelId="{492F0FD0-8CE2-425F-80A3-E36949B637F9}" type="pres">
      <dgm:prSet presAssocID="{34F7098E-7520-4304-92C3-3A0BCC634889}" presName="sp" presStyleCnt="0"/>
      <dgm:spPr/>
    </dgm:pt>
    <dgm:pt modelId="{9C53228E-879A-4E36-9694-ABF4C3BEA7B0}" type="pres">
      <dgm:prSet presAssocID="{B2D9F5B0-2CDC-42D0-9F28-2492A44CF5A3}" presName="arrowAndChildren" presStyleCnt="0"/>
      <dgm:spPr/>
    </dgm:pt>
    <dgm:pt modelId="{8130D156-597A-47D1-9249-21D3EF98C758}" type="pres">
      <dgm:prSet presAssocID="{B2D9F5B0-2CDC-42D0-9F28-2492A44CF5A3}" presName="parentTextArrow" presStyleLbl="node1" presStyleIdx="0" presStyleCnt="0"/>
      <dgm:spPr/>
    </dgm:pt>
    <dgm:pt modelId="{37B6D5FA-577D-4D4E-BC40-F11FE4F6442B}" type="pres">
      <dgm:prSet presAssocID="{B2D9F5B0-2CDC-42D0-9F28-2492A44CF5A3}" presName="arrow" presStyleLbl="alignNode1" presStyleIdx="4" presStyleCnt="5"/>
      <dgm:spPr/>
    </dgm:pt>
    <dgm:pt modelId="{C3020D5C-5D54-4638-A2D4-D36156A1F689}" type="pres">
      <dgm:prSet presAssocID="{B2D9F5B0-2CDC-42D0-9F28-2492A44CF5A3}" presName="descendantArrow" presStyleLbl="bgAccFollowNode1" presStyleIdx="4" presStyleCnt="5"/>
      <dgm:spPr/>
    </dgm:pt>
  </dgm:ptLst>
  <dgm:cxnLst>
    <dgm:cxn modelId="{DC8EDF09-DCED-484B-B343-029662331540}" type="presOf" srcId="{B2D9F5B0-2CDC-42D0-9F28-2492A44CF5A3}" destId="{8130D156-597A-47D1-9249-21D3EF98C758}" srcOrd="0" destOrd="0" presId="urn:microsoft.com/office/officeart/2016/7/layout/VerticalDownArrowProcess"/>
    <dgm:cxn modelId="{1F51C31E-52F4-4D4D-B6E5-CDF4C633ED89}" type="presOf" srcId="{1EF68C25-7EDD-425B-A729-D76AF32C23B8}" destId="{C3020D5C-5D54-4638-A2D4-D36156A1F689}" srcOrd="0" destOrd="0" presId="urn:microsoft.com/office/officeart/2016/7/layout/VerticalDownArrowProcess"/>
    <dgm:cxn modelId="{F4D25323-E05A-4A30-8604-623F84CAE2A3}" type="presOf" srcId="{9CBF10F9-8FD7-4E7E-873A-F00108088FC7}" destId="{0099EACD-C18A-407D-B54F-463B1640A831}" srcOrd="1" destOrd="0" presId="urn:microsoft.com/office/officeart/2016/7/layout/VerticalDownArrowProcess"/>
    <dgm:cxn modelId="{F2A1BB36-7E4D-4DA8-A182-3604321ED934}" srcId="{375BA0BB-CD14-4907-A3B6-01EA24D8A63A}" destId="{96D7F332-E7EC-4D3D-8F7B-3AA5D6EEE1E5}" srcOrd="3" destOrd="0" parTransId="{B36D5C4D-73CB-4F56-9884-5AE401BFC44E}" sibTransId="{8B93D3A4-5974-4913-82D1-681324889148}"/>
    <dgm:cxn modelId="{937FA339-75C5-40F9-958E-912D87D42BEE}" type="presOf" srcId="{9CBF10F9-8FD7-4E7E-873A-F00108088FC7}" destId="{51CCACB8-3EFA-44B9-99D3-73C40C955930}" srcOrd="0" destOrd="0" presId="urn:microsoft.com/office/officeart/2016/7/layout/VerticalDownArrowProcess"/>
    <dgm:cxn modelId="{7CFDA63E-AE72-4A5D-944F-A65CA621C4A9}" type="presOf" srcId="{5F08F923-1B1B-44B4-8147-17CB744C6112}" destId="{642A6BC7-F6DB-494B-BDF4-D1A005B95762}" srcOrd="0" destOrd="0" presId="urn:microsoft.com/office/officeart/2016/7/layout/VerticalDownArrowProcess"/>
    <dgm:cxn modelId="{B3806F4B-95D8-4721-A73F-69387FDEDEEB}" type="presOf" srcId="{EA538436-58A7-4762-ABD4-775E391B8EC0}" destId="{8346213D-9D5C-4A11-A5C0-BABA95015BE6}" srcOrd="0" destOrd="0" presId="urn:microsoft.com/office/officeart/2016/7/layout/VerticalDownArrowProcess"/>
    <dgm:cxn modelId="{78CA886B-D4B0-4B1B-97B4-112672F1E9EC}" type="presOf" srcId="{375BA0BB-CD14-4907-A3B6-01EA24D8A63A}" destId="{939BA2A3-6993-45D7-A789-B47FBFA2250E}" srcOrd="0" destOrd="0" presId="urn:microsoft.com/office/officeart/2016/7/layout/VerticalDownArrowProcess"/>
    <dgm:cxn modelId="{F3EE0473-1778-4C03-B168-4E1FFFDB7543}" type="presOf" srcId="{8ACD6D91-C247-4217-A0C5-4D60188EA49E}" destId="{C4488681-0B93-4EA3-806C-FDC655E35F21}" srcOrd="1" destOrd="0" presId="urn:microsoft.com/office/officeart/2016/7/layout/VerticalDownArrowProcess"/>
    <dgm:cxn modelId="{EC0C1754-2ACF-409F-B08F-D4C26E413716}" type="presOf" srcId="{8ACD6D91-C247-4217-A0C5-4D60188EA49E}" destId="{AE6A5A0D-8CFE-4D9A-8C1F-8B8AAED836EC}" srcOrd="0" destOrd="0" presId="urn:microsoft.com/office/officeart/2016/7/layout/VerticalDownArrowProcess"/>
    <dgm:cxn modelId="{19790358-CF2B-48BC-9A65-6B426060F64B}" srcId="{9CBF10F9-8FD7-4E7E-873A-F00108088FC7}" destId="{EA538436-58A7-4762-ABD4-775E391B8EC0}" srcOrd="0" destOrd="0" parTransId="{AEFD6EA3-F718-4F5B-9AA0-C21573B020B8}" sibTransId="{694FCD31-6A37-43E3-B3FE-0F484B1D77FB}"/>
    <dgm:cxn modelId="{A3702B83-F486-4AAD-9059-7B27D5B7EB3A}" type="presOf" srcId="{B2D9F5B0-2CDC-42D0-9F28-2492A44CF5A3}" destId="{37B6D5FA-577D-4D4E-BC40-F11FE4F6442B}" srcOrd="1" destOrd="0" presId="urn:microsoft.com/office/officeart/2016/7/layout/VerticalDownArrowProcess"/>
    <dgm:cxn modelId="{7DC2CD88-51EA-4667-A759-A975962C6FBC}" srcId="{8ACD6D91-C247-4217-A0C5-4D60188EA49E}" destId="{5F08F923-1B1B-44B4-8147-17CB744C6112}" srcOrd="0" destOrd="0" parTransId="{3E134AD3-F1B0-4C25-A1A9-09A71EE14A98}" sibTransId="{29EB3384-24C8-4D74-897E-4EDEF9B34C91}"/>
    <dgm:cxn modelId="{2BAB1C97-E9D3-405A-96FF-BE9796CFB155}" type="presOf" srcId="{F3084E8E-048A-45D7-8637-21D607BAF731}" destId="{07E63118-3016-403A-95B4-5DBAAF97A561}" srcOrd="0" destOrd="0" presId="urn:microsoft.com/office/officeart/2016/7/layout/VerticalDownArrowProcess"/>
    <dgm:cxn modelId="{8189ED98-431B-4E2A-90BD-416075465510}" type="presOf" srcId="{96D7F332-E7EC-4D3D-8F7B-3AA5D6EEE1E5}" destId="{3B8C9D19-1DE0-4E88-A63F-ED839AD756AA}" srcOrd="1" destOrd="0" presId="urn:microsoft.com/office/officeart/2016/7/layout/VerticalDownArrowProcess"/>
    <dgm:cxn modelId="{668B789A-379E-403D-9504-BD1478DC7F4C}" type="presOf" srcId="{96D7F332-E7EC-4D3D-8F7B-3AA5D6EEE1E5}" destId="{A95ADAD3-A0A6-4F73-82C0-CF722A240269}" srcOrd="0" destOrd="0" presId="urn:microsoft.com/office/officeart/2016/7/layout/VerticalDownArrowProcess"/>
    <dgm:cxn modelId="{7003119D-0AA9-4625-B909-B97A403B6105}" srcId="{375BA0BB-CD14-4907-A3B6-01EA24D8A63A}" destId="{B2D9F5B0-2CDC-42D0-9F28-2492A44CF5A3}" srcOrd="0" destOrd="0" parTransId="{C538509E-317C-4889-902D-B963489BBD44}" sibTransId="{34F7098E-7520-4304-92C3-3A0BCC634889}"/>
    <dgm:cxn modelId="{1C1F49BA-A82E-44DB-AEEF-03C82D409C03}" srcId="{375BA0BB-CD14-4907-A3B6-01EA24D8A63A}" destId="{25E4C83D-FFA3-41A3-942B-6E9E7860548B}" srcOrd="4" destOrd="0" parTransId="{D16DB3EF-47DC-4C33-B43C-BE81849F7AAB}" sibTransId="{F185CFB2-4B61-47CB-A8A7-BEEB33ED3F53}"/>
    <dgm:cxn modelId="{355AAFC1-974F-44A0-AEF0-45FF2C183F76}" type="presOf" srcId="{25E4C83D-FFA3-41A3-942B-6E9E7860548B}" destId="{2BDCFB8E-5764-4CE3-9F70-07894CF94040}" srcOrd="0" destOrd="0" presId="urn:microsoft.com/office/officeart/2016/7/layout/VerticalDownArrowProcess"/>
    <dgm:cxn modelId="{851ABFC7-09CE-475D-B38C-E692A9C75D57}" srcId="{96D7F332-E7EC-4D3D-8F7B-3AA5D6EEE1E5}" destId="{188A2C4F-FE5B-4AEC-8F18-CA4CDF37059D}" srcOrd="0" destOrd="0" parTransId="{2CFC3A88-3C19-4DA9-89AE-DD342C078544}" sibTransId="{89481AD9-551A-4E38-AEEB-3A5C0083314C}"/>
    <dgm:cxn modelId="{BDB453CC-FC7E-4E7A-B39B-A01E065CBE6F}" srcId="{B2D9F5B0-2CDC-42D0-9F28-2492A44CF5A3}" destId="{1EF68C25-7EDD-425B-A729-D76AF32C23B8}" srcOrd="0" destOrd="0" parTransId="{54F83523-83A2-4D66-A9BF-9D22CF7E8440}" sibTransId="{3BA6AEAF-8993-4AFD-A9EB-BCCD27577D74}"/>
    <dgm:cxn modelId="{DF877FDF-BD41-4DFD-8FD4-E7D9610A0F30}" srcId="{375BA0BB-CD14-4907-A3B6-01EA24D8A63A}" destId="{9CBF10F9-8FD7-4E7E-873A-F00108088FC7}" srcOrd="2" destOrd="0" parTransId="{5C52EC9D-165B-4122-8C02-83165071D2AA}" sibTransId="{9DE4C7C0-44A8-4D57-B215-F52CC49C3A4F}"/>
    <dgm:cxn modelId="{95FFA9E1-858E-40C5-9E7B-BD7C8685EB60}" type="presOf" srcId="{188A2C4F-FE5B-4AEC-8F18-CA4CDF37059D}" destId="{D0B799AA-6185-4A28-A000-E018E723D6AD}" srcOrd="0" destOrd="0" presId="urn:microsoft.com/office/officeart/2016/7/layout/VerticalDownArrowProcess"/>
    <dgm:cxn modelId="{586A1DE4-E1B9-4C33-A300-C39FF2F94429}" srcId="{25E4C83D-FFA3-41A3-942B-6E9E7860548B}" destId="{F3084E8E-048A-45D7-8637-21D607BAF731}" srcOrd="0" destOrd="0" parTransId="{80018F39-A166-4BFD-B93C-2A7414E42526}" sibTransId="{727E34BB-9A2F-43A3-818F-0856E6E9BBDA}"/>
    <dgm:cxn modelId="{3C76FEF9-F065-40DA-814E-05EDFB4818B3}" srcId="{375BA0BB-CD14-4907-A3B6-01EA24D8A63A}" destId="{8ACD6D91-C247-4217-A0C5-4D60188EA49E}" srcOrd="1" destOrd="0" parTransId="{844BAD7E-1AA1-489B-B0D3-590960464E6E}" sibTransId="{BE5E454B-00CA-405A-B421-6BBA0B7DF836}"/>
    <dgm:cxn modelId="{663BAFCA-D9C2-4D13-AE06-2B7B3E780F2F}" type="presParOf" srcId="{939BA2A3-6993-45D7-A789-B47FBFA2250E}" destId="{F80254A9-A6E0-478E-84DA-6877175681CD}" srcOrd="0" destOrd="0" presId="urn:microsoft.com/office/officeart/2016/7/layout/VerticalDownArrowProcess"/>
    <dgm:cxn modelId="{A752D9B8-13EE-4F73-919B-4B848CC9376E}" type="presParOf" srcId="{F80254A9-A6E0-478E-84DA-6877175681CD}" destId="{2BDCFB8E-5764-4CE3-9F70-07894CF94040}" srcOrd="0" destOrd="0" presId="urn:microsoft.com/office/officeart/2016/7/layout/VerticalDownArrowProcess"/>
    <dgm:cxn modelId="{B52C06AC-819D-49AA-9A24-29C35348DACC}" type="presParOf" srcId="{F80254A9-A6E0-478E-84DA-6877175681CD}" destId="{07E63118-3016-403A-95B4-5DBAAF97A561}" srcOrd="1" destOrd="0" presId="urn:microsoft.com/office/officeart/2016/7/layout/VerticalDownArrowProcess"/>
    <dgm:cxn modelId="{A8FFECDD-7E9E-4251-B4A1-B3DB987CE9EB}" type="presParOf" srcId="{939BA2A3-6993-45D7-A789-B47FBFA2250E}" destId="{EC80895A-ADF0-4996-AF75-E9AD58D192ED}" srcOrd="1" destOrd="0" presId="urn:microsoft.com/office/officeart/2016/7/layout/VerticalDownArrowProcess"/>
    <dgm:cxn modelId="{7BDDD9CE-1F6C-4F8F-BBEE-CB9B410EFD4A}" type="presParOf" srcId="{939BA2A3-6993-45D7-A789-B47FBFA2250E}" destId="{EFC899C0-E01D-4015-83C0-B7CE6D70D04D}" srcOrd="2" destOrd="0" presId="urn:microsoft.com/office/officeart/2016/7/layout/VerticalDownArrowProcess"/>
    <dgm:cxn modelId="{45CF8CF3-6B36-4158-A5BE-BDF2EB0A14C4}" type="presParOf" srcId="{EFC899C0-E01D-4015-83C0-B7CE6D70D04D}" destId="{A95ADAD3-A0A6-4F73-82C0-CF722A240269}" srcOrd="0" destOrd="0" presId="urn:microsoft.com/office/officeart/2016/7/layout/VerticalDownArrowProcess"/>
    <dgm:cxn modelId="{95D37D3D-3A6D-44E4-8747-471B66A33E05}" type="presParOf" srcId="{EFC899C0-E01D-4015-83C0-B7CE6D70D04D}" destId="{3B8C9D19-1DE0-4E88-A63F-ED839AD756AA}" srcOrd="1" destOrd="0" presId="urn:microsoft.com/office/officeart/2016/7/layout/VerticalDownArrowProcess"/>
    <dgm:cxn modelId="{B44A7426-0088-4C67-BAD3-5AD974684AEF}" type="presParOf" srcId="{EFC899C0-E01D-4015-83C0-B7CE6D70D04D}" destId="{D0B799AA-6185-4A28-A000-E018E723D6AD}" srcOrd="2" destOrd="0" presId="urn:microsoft.com/office/officeart/2016/7/layout/VerticalDownArrowProcess"/>
    <dgm:cxn modelId="{A5C6AC4D-42A1-4B14-813B-B334E32DA185}" type="presParOf" srcId="{939BA2A3-6993-45D7-A789-B47FBFA2250E}" destId="{FA1AE244-66E9-44C5-BDA5-1CA5FEBD0775}" srcOrd="3" destOrd="0" presId="urn:microsoft.com/office/officeart/2016/7/layout/VerticalDownArrowProcess"/>
    <dgm:cxn modelId="{6839489B-8727-482A-967E-76B95460D23E}" type="presParOf" srcId="{939BA2A3-6993-45D7-A789-B47FBFA2250E}" destId="{5146306E-4DA3-41E3-BDCC-60115A0635FF}" srcOrd="4" destOrd="0" presId="urn:microsoft.com/office/officeart/2016/7/layout/VerticalDownArrowProcess"/>
    <dgm:cxn modelId="{968252C6-BF29-442E-98F2-54ADFD4BC121}" type="presParOf" srcId="{5146306E-4DA3-41E3-BDCC-60115A0635FF}" destId="{51CCACB8-3EFA-44B9-99D3-73C40C955930}" srcOrd="0" destOrd="0" presId="urn:microsoft.com/office/officeart/2016/7/layout/VerticalDownArrowProcess"/>
    <dgm:cxn modelId="{917AF27F-BDE8-4E0A-987C-F1F00B235256}" type="presParOf" srcId="{5146306E-4DA3-41E3-BDCC-60115A0635FF}" destId="{0099EACD-C18A-407D-B54F-463B1640A831}" srcOrd="1" destOrd="0" presId="urn:microsoft.com/office/officeart/2016/7/layout/VerticalDownArrowProcess"/>
    <dgm:cxn modelId="{DB9704B5-F829-4279-BB71-C5894917B303}" type="presParOf" srcId="{5146306E-4DA3-41E3-BDCC-60115A0635FF}" destId="{8346213D-9D5C-4A11-A5C0-BABA95015BE6}" srcOrd="2" destOrd="0" presId="urn:microsoft.com/office/officeart/2016/7/layout/VerticalDownArrowProcess"/>
    <dgm:cxn modelId="{53563979-CA1B-4B75-9FDD-0B5A43EF2BEE}" type="presParOf" srcId="{939BA2A3-6993-45D7-A789-B47FBFA2250E}" destId="{E4CC9D45-058B-49B0-8F1B-2EAE2CD41C1C}" srcOrd="5" destOrd="0" presId="urn:microsoft.com/office/officeart/2016/7/layout/VerticalDownArrowProcess"/>
    <dgm:cxn modelId="{B6EFC27A-ACE9-4174-9CA7-9AFCCAD9683E}" type="presParOf" srcId="{939BA2A3-6993-45D7-A789-B47FBFA2250E}" destId="{44667A48-F4CE-44A1-A2DA-407867C7B882}" srcOrd="6" destOrd="0" presId="urn:microsoft.com/office/officeart/2016/7/layout/VerticalDownArrowProcess"/>
    <dgm:cxn modelId="{8839B2AD-9378-40D1-B65E-30EE0328080C}" type="presParOf" srcId="{44667A48-F4CE-44A1-A2DA-407867C7B882}" destId="{AE6A5A0D-8CFE-4D9A-8C1F-8B8AAED836EC}" srcOrd="0" destOrd="0" presId="urn:microsoft.com/office/officeart/2016/7/layout/VerticalDownArrowProcess"/>
    <dgm:cxn modelId="{0716F53D-48A0-470A-AC5E-7A2951E456E4}" type="presParOf" srcId="{44667A48-F4CE-44A1-A2DA-407867C7B882}" destId="{C4488681-0B93-4EA3-806C-FDC655E35F21}" srcOrd="1" destOrd="0" presId="urn:microsoft.com/office/officeart/2016/7/layout/VerticalDownArrowProcess"/>
    <dgm:cxn modelId="{8B2D9CEC-F737-4E6D-B28D-06A95FCF3280}" type="presParOf" srcId="{44667A48-F4CE-44A1-A2DA-407867C7B882}" destId="{642A6BC7-F6DB-494B-BDF4-D1A005B95762}" srcOrd="2" destOrd="0" presId="urn:microsoft.com/office/officeart/2016/7/layout/VerticalDownArrowProcess"/>
    <dgm:cxn modelId="{88ABA23F-237D-423B-B4F1-FA7A9A2A8410}" type="presParOf" srcId="{939BA2A3-6993-45D7-A789-B47FBFA2250E}" destId="{492F0FD0-8CE2-425F-80A3-E36949B637F9}" srcOrd="7" destOrd="0" presId="urn:microsoft.com/office/officeart/2016/7/layout/VerticalDownArrowProcess"/>
    <dgm:cxn modelId="{7C2C0332-B1B6-4391-A970-6DB5FFA80B95}" type="presParOf" srcId="{939BA2A3-6993-45D7-A789-B47FBFA2250E}" destId="{9C53228E-879A-4E36-9694-ABF4C3BEA7B0}" srcOrd="8" destOrd="0" presId="urn:microsoft.com/office/officeart/2016/7/layout/VerticalDownArrowProcess"/>
    <dgm:cxn modelId="{109D4226-EBCC-4C4D-902C-563BDF67E03A}" type="presParOf" srcId="{9C53228E-879A-4E36-9694-ABF4C3BEA7B0}" destId="{8130D156-597A-47D1-9249-21D3EF98C758}" srcOrd="0" destOrd="0" presId="urn:microsoft.com/office/officeart/2016/7/layout/VerticalDownArrowProcess"/>
    <dgm:cxn modelId="{3C590FE2-315C-44FA-8DC1-B618C5255B8A}" type="presParOf" srcId="{9C53228E-879A-4E36-9694-ABF4C3BEA7B0}" destId="{37B6D5FA-577D-4D4E-BC40-F11FE4F6442B}" srcOrd="1" destOrd="0" presId="urn:microsoft.com/office/officeart/2016/7/layout/VerticalDownArrowProcess"/>
    <dgm:cxn modelId="{233DC2EB-93F8-4ECC-9D10-4218B8E8783F}" type="presParOf" srcId="{9C53228E-879A-4E36-9694-ABF4C3BEA7B0}" destId="{C3020D5C-5D54-4638-A2D4-D36156A1F689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E7607CB-9C49-4AB3-83BE-322D8A9AD3B5}" type="doc">
      <dgm:prSet loTypeId="urn:microsoft.com/office/officeart/2016/7/layout/VerticalSolidAction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63D132D-E48D-4B44-930F-02030D0774CC}">
      <dgm:prSet/>
      <dgm:spPr/>
      <dgm:t>
        <a:bodyPr/>
        <a:lstStyle/>
        <a:p>
          <a:r>
            <a:rPr lang="en-US"/>
            <a:t>Aim</a:t>
          </a:r>
        </a:p>
      </dgm:t>
    </dgm:pt>
    <dgm:pt modelId="{5E217F09-B7C3-4B9A-8330-FBAD366D627F}" type="parTrans" cxnId="{FF996CFC-188D-4E97-8103-CB15663BF7DF}">
      <dgm:prSet/>
      <dgm:spPr/>
      <dgm:t>
        <a:bodyPr/>
        <a:lstStyle/>
        <a:p>
          <a:endParaRPr lang="en-US"/>
        </a:p>
      </dgm:t>
    </dgm:pt>
    <dgm:pt modelId="{0A535202-7141-4043-9E2E-141A34215DD3}" type="sibTrans" cxnId="{FF996CFC-188D-4E97-8103-CB15663BF7DF}">
      <dgm:prSet/>
      <dgm:spPr/>
      <dgm:t>
        <a:bodyPr/>
        <a:lstStyle/>
        <a:p>
          <a:endParaRPr lang="en-US"/>
        </a:p>
      </dgm:t>
    </dgm:pt>
    <dgm:pt modelId="{F5776ADD-1023-4351-9648-C1264C131926}">
      <dgm:prSet/>
      <dgm:spPr/>
      <dgm:t>
        <a:bodyPr/>
        <a:lstStyle/>
        <a:p>
          <a:r>
            <a:rPr lang="en-US"/>
            <a:t>Aim for 7-9 hours a day</a:t>
          </a:r>
        </a:p>
      </dgm:t>
    </dgm:pt>
    <dgm:pt modelId="{E777A343-7464-4472-ADF0-46F152CE9A5F}" type="parTrans" cxnId="{E714AF69-7850-4437-91D7-0E80E22B2938}">
      <dgm:prSet/>
      <dgm:spPr/>
      <dgm:t>
        <a:bodyPr/>
        <a:lstStyle/>
        <a:p>
          <a:endParaRPr lang="en-US"/>
        </a:p>
      </dgm:t>
    </dgm:pt>
    <dgm:pt modelId="{5E2D37AF-059C-4753-B362-6689FA2050CA}" type="sibTrans" cxnId="{E714AF69-7850-4437-91D7-0E80E22B2938}">
      <dgm:prSet/>
      <dgm:spPr/>
      <dgm:t>
        <a:bodyPr/>
        <a:lstStyle/>
        <a:p>
          <a:endParaRPr lang="en-US"/>
        </a:p>
      </dgm:t>
    </dgm:pt>
    <dgm:pt modelId="{30E905B2-40DE-487A-BEAC-16F39D9AA59E}">
      <dgm:prSet/>
      <dgm:spPr/>
      <dgm:t>
        <a:bodyPr/>
        <a:lstStyle/>
        <a:p>
          <a:r>
            <a:rPr lang="en-US"/>
            <a:t>Keep</a:t>
          </a:r>
        </a:p>
      </dgm:t>
    </dgm:pt>
    <dgm:pt modelId="{B7946E82-F98C-45CF-AA1B-A2FC16E5539E}" type="parTrans" cxnId="{6D6F0887-2ED0-4BBA-A3A3-11BA70049DB1}">
      <dgm:prSet/>
      <dgm:spPr/>
      <dgm:t>
        <a:bodyPr/>
        <a:lstStyle/>
        <a:p>
          <a:endParaRPr lang="en-US"/>
        </a:p>
      </dgm:t>
    </dgm:pt>
    <dgm:pt modelId="{C9C4EF8E-EECF-4095-925C-F8303861FD09}" type="sibTrans" cxnId="{6D6F0887-2ED0-4BBA-A3A3-11BA70049DB1}">
      <dgm:prSet/>
      <dgm:spPr/>
      <dgm:t>
        <a:bodyPr/>
        <a:lstStyle/>
        <a:p>
          <a:endParaRPr lang="en-US"/>
        </a:p>
      </dgm:t>
    </dgm:pt>
    <dgm:pt modelId="{531EFF5D-1407-495A-8DCA-3EE707241B1E}">
      <dgm:prSet/>
      <dgm:spPr/>
      <dgm:t>
        <a:bodyPr/>
        <a:lstStyle/>
        <a:p>
          <a:r>
            <a:rPr lang="en-US"/>
            <a:t>Keep a consistent bedtime</a:t>
          </a:r>
        </a:p>
      </dgm:t>
    </dgm:pt>
    <dgm:pt modelId="{3C6B840D-74C4-414B-AD95-863A2F7E3F98}" type="parTrans" cxnId="{EADA888C-9BD1-435C-893C-4A4BA5F5FD17}">
      <dgm:prSet/>
      <dgm:spPr/>
      <dgm:t>
        <a:bodyPr/>
        <a:lstStyle/>
        <a:p>
          <a:endParaRPr lang="en-US"/>
        </a:p>
      </dgm:t>
    </dgm:pt>
    <dgm:pt modelId="{38709E09-437B-4D1C-A020-45C73F583AE6}" type="sibTrans" cxnId="{EADA888C-9BD1-435C-893C-4A4BA5F5FD17}">
      <dgm:prSet/>
      <dgm:spPr/>
      <dgm:t>
        <a:bodyPr/>
        <a:lstStyle/>
        <a:p>
          <a:endParaRPr lang="en-US"/>
        </a:p>
      </dgm:t>
    </dgm:pt>
    <dgm:pt modelId="{7F3CC582-C756-4463-9423-5EEDDDEC2475}">
      <dgm:prSet/>
      <dgm:spPr/>
      <dgm:t>
        <a:bodyPr/>
        <a:lstStyle/>
        <a:p>
          <a:r>
            <a:rPr lang="en-US"/>
            <a:t>Power down</a:t>
          </a:r>
        </a:p>
      </dgm:t>
    </dgm:pt>
    <dgm:pt modelId="{7428D4CE-FF69-41E0-A355-F111E3D1558A}" type="parTrans" cxnId="{C05984F3-EA65-4DE8-BE78-E2256507CFC4}">
      <dgm:prSet/>
      <dgm:spPr/>
      <dgm:t>
        <a:bodyPr/>
        <a:lstStyle/>
        <a:p>
          <a:endParaRPr lang="en-US"/>
        </a:p>
      </dgm:t>
    </dgm:pt>
    <dgm:pt modelId="{77BA933E-20B6-4534-8B8F-DCB4E5BC898F}" type="sibTrans" cxnId="{C05984F3-EA65-4DE8-BE78-E2256507CFC4}">
      <dgm:prSet/>
      <dgm:spPr/>
      <dgm:t>
        <a:bodyPr/>
        <a:lstStyle/>
        <a:p>
          <a:endParaRPr lang="en-US"/>
        </a:p>
      </dgm:t>
    </dgm:pt>
    <dgm:pt modelId="{3977996C-FDB8-48BC-8F18-98C036A98B57}">
      <dgm:prSet/>
      <dgm:spPr/>
      <dgm:t>
        <a:bodyPr/>
        <a:lstStyle/>
        <a:p>
          <a:r>
            <a:rPr lang="en-US"/>
            <a:t>Power down screens 30 minute before sleep</a:t>
          </a:r>
        </a:p>
      </dgm:t>
    </dgm:pt>
    <dgm:pt modelId="{C6F1534B-2895-4884-935C-D10FFC94AB6E}" type="parTrans" cxnId="{055F4306-CB9A-494D-950D-AC1855F4EBD1}">
      <dgm:prSet/>
      <dgm:spPr/>
      <dgm:t>
        <a:bodyPr/>
        <a:lstStyle/>
        <a:p>
          <a:endParaRPr lang="en-US"/>
        </a:p>
      </dgm:t>
    </dgm:pt>
    <dgm:pt modelId="{C74C0EF0-F918-49E8-AC32-8AAD98E8AC7B}" type="sibTrans" cxnId="{055F4306-CB9A-494D-950D-AC1855F4EBD1}">
      <dgm:prSet/>
      <dgm:spPr/>
      <dgm:t>
        <a:bodyPr/>
        <a:lstStyle/>
        <a:p>
          <a:endParaRPr lang="en-US"/>
        </a:p>
      </dgm:t>
    </dgm:pt>
    <dgm:pt modelId="{01AED976-6871-43BF-BE46-3243245DD110}">
      <dgm:prSet/>
      <dgm:spPr/>
      <dgm:t>
        <a:bodyPr/>
        <a:lstStyle/>
        <a:p>
          <a:r>
            <a:rPr lang="en-US"/>
            <a:t>Engage in</a:t>
          </a:r>
        </a:p>
      </dgm:t>
    </dgm:pt>
    <dgm:pt modelId="{68C4FA6E-BC41-4AE7-8D50-1A25B1809850}" type="parTrans" cxnId="{1194E865-9538-4A47-957E-3909663E6C63}">
      <dgm:prSet/>
      <dgm:spPr/>
      <dgm:t>
        <a:bodyPr/>
        <a:lstStyle/>
        <a:p>
          <a:endParaRPr lang="en-US"/>
        </a:p>
      </dgm:t>
    </dgm:pt>
    <dgm:pt modelId="{7BCE88FE-50BE-4E1B-B085-F329CF10C160}" type="sibTrans" cxnId="{1194E865-9538-4A47-957E-3909663E6C63}">
      <dgm:prSet/>
      <dgm:spPr/>
      <dgm:t>
        <a:bodyPr/>
        <a:lstStyle/>
        <a:p>
          <a:endParaRPr lang="en-US"/>
        </a:p>
      </dgm:t>
    </dgm:pt>
    <dgm:pt modelId="{3579C0B9-3DC3-4FF3-BB56-92207ADDA7F7}">
      <dgm:prSet/>
      <dgm:spPr/>
      <dgm:t>
        <a:bodyPr/>
        <a:lstStyle/>
        <a:p>
          <a:r>
            <a:rPr lang="en-US"/>
            <a:t>Engage in calming activity prior to sleep</a:t>
          </a:r>
        </a:p>
      </dgm:t>
    </dgm:pt>
    <dgm:pt modelId="{713B93F6-6069-4C53-A4B4-E5FCCAC96DBF}" type="parTrans" cxnId="{D7D02547-F6BB-4175-A159-101F6F3D9617}">
      <dgm:prSet/>
      <dgm:spPr/>
      <dgm:t>
        <a:bodyPr/>
        <a:lstStyle/>
        <a:p>
          <a:endParaRPr lang="en-US"/>
        </a:p>
      </dgm:t>
    </dgm:pt>
    <dgm:pt modelId="{B9CB95D5-F679-497D-AF93-5BE9135CC60A}" type="sibTrans" cxnId="{D7D02547-F6BB-4175-A159-101F6F3D9617}">
      <dgm:prSet/>
      <dgm:spPr/>
      <dgm:t>
        <a:bodyPr/>
        <a:lstStyle/>
        <a:p>
          <a:endParaRPr lang="en-US"/>
        </a:p>
      </dgm:t>
    </dgm:pt>
    <dgm:pt modelId="{93D45104-536D-403C-9495-3851989DEF25}">
      <dgm:prSet/>
      <dgm:spPr/>
      <dgm:t>
        <a:bodyPr/>
        <a:lstStyle/>
        <a:p>
          <a:r>
            <a:rPr lang="en-US"/>
            <a:t>Cool</a:t>
          </a:r>
        </a:p>
      </dgm:t>
    </dgm:pt>
    <dgm:pt modelId="{0E2C1F9F-A51A-466E-9F31-C63BC6EB0C30}" type="parTrans" cxnId="{F0A65179-EC19-4D85-8AD5-4D91E8EC6B4B}">
      <dgm:prSet/>
      <dgm:spPr/>
      <dgm:t>
        <a:bodyPr/>
        <a:lstStyle/>
        <a:p>
          <a:endParaRPr lang="en-US"/>
        </a:p>
      </dgm:t>
    </dgm:pt>
    <dgm:pt modelId="{26BFD0A5-3E4B-4775-B35C-72B34CC65FAF}" type="sibTrans" cxnId="{F0A65179-EC19-4D85-8AD5-4D91E8EC6B4B}">
      <dgm:prSet/>
      <dgm:spPr/>
      <dgm:t>
        <a:bodyPr/>
        <a:lstStyle/>
        <a:p>
          <a:endParaRPr lang="en-US"/>
        </a:p>
      </dgm:t>
    </dgm:pt>
    <dgm:pt modelId="{0E7C38A9-D00F-4708-8A42-000441FD5633}">
      <dgm:prSet/>
      <dgm:spPr/>
      <dgm:t>
        <a:bodyPr/>
        <a:lstStyle/>
        <a:p>
          <a:r>
            <a:rPr lang="en-US"/>
            <a:t>Cool, dark, quiet space</a:t>
          </a:r>
        </a:p>
      </dgm:t>
    </dgm:pt>
    <dgm:pt modelId="{1905BE67-D1C0-44C8-A7F0-929D75095DCF}" type="parTrans" cxnId="{37B6AB4A-16A5-4408-8C21-4E3DC827C4EA}">
      <dgm:prSet/>
      <dgm:spPr/>
      <dgm:t>
        <a:bodyPr/>
        <a:lstStyle/>
        <a:p>
          <a:endParaRPr lang="en-US"/>
        </a:p>
      </dgm:t>
    </dgm:pt>
    <dgm:pt modelId="{5907D42E-5AD5-4104-9CF0-B1942DD7B917}" type="sibTrans" cxnId="{37B6AB4A-16A5-4408-8C21-4E3DC827C4EA}">
      <dgm:prSet/>
      <dgm:spPr/>
      <dgm:t>
        <a:bodyPr/>
        <a:lstStyle/>
        <a:p>
          <a:endParaRPr lang="en-US"/>
        </a:p>
      </dgm:t>
    </dgm:pt>
    <dgm:pt modelId="{F4CC04BB-0FA7-43DC-AF92-9F7A516D2EF5}">
      <dgm:prSet/>
      <dgm:spPr/>
      <dgm:t>
        <a:bodyPr/>
        <a:lstStyle/>
        <a:p>
          <a:r>
            <a:rPr lang="en-US"/>
            <a:t>Watch</a:t>
          </a:r>
        </a:p>
      </dgm:t>
    </dgm:pt>
    <dgm:pt modelId="{5C79B8F8-BDBF-4ADA-B52C-FCD38BD86BA9}" type="parTrans" cxnId="{83F87C29-55D2-4C63-8914-E3F73772FFE6}">
      <dgm:prSet/>
      <dgm:spPr/>
      <dgm:t>
        <a:bodyPr/>
        <a:lstStyle/>
        <a:p>
          <a:endParaRPr lang="en-US"/>
        </a:p>
      </dgm:t>
    </dgm:pt>
    <dgm:pt modelId="{2C568638-DBF1-4C10-80F9-FD483A64AE1C}" type="sibTrans" cxnId="{83F87C29-55D2-4C63-8914-E3F73772FFE6}">
      <dgm:prSet/>
      <dgm:spPr/>
      <dgm:t>
        <a:bodyPr/>
        <a:lstStyle/>
        <a:p>
          <a:endParaRPr lang="en-US"/>
        </a:p>
      </dgm:t>
    </dgm:pt>
    <dgm:pt modelId="{CB9FB292-53EC-4CCF-88ED-14751024F291}">
      <dgm:prSet/>
      <dgm:spPr/>
      <dgm:t>
        <a:bodyPr/>
        <a:lstStyle/>
        <a:p>
          <a:r>
            <a:rPr lang="en-US"/>
            <a:t>Watch sleep saboteurs</a:t>
          </a:r>
        </a:p>
      </dgm:t>
    </dgm:pt>
    <dgm:pt modelId="{C5761F18-6D37-4E86-BA76-5A09EC3EBBC8}" type="parTrans" cxnId="{2E306113-7171-4DD8-96D1-D36DED6A8164}">
      <dgm:prSet/>
      <dgm:spPr/>
      <dgm:t>
        <a:bodyPr/>
        <a:lstStyle/>
        <a:p>
          <a:endParaRPr lang="en-US"/>
        </a:p>
      </dgm:t>
    </dgm:pt>
    <dgm:pt modelId="{B2B99A1C-4970-460D-89C1-373AF76EEFD0}" type="sibTrans" cxnId="{2E306113-7171-4DD8-96D1-D36DED6A8164}">
      <dgm:prSet/>
      <dgm:spPr/>
      <dgm:t>
        <a:bodyPr/>
        <a:lstStyle/>
        <a:p>
          <a:endParaRPr lang="en-US"/>
        </a:p>
      </dgm:t>
    </dgm:pt>
    <dgm:pt modelId="{0AE7B6DA-C757-47DE-96C7-FB884997D612}">
      <dgm:prSet/>
      <dgm:spPr/>
      <dgm:t>
        <a:bodyPr/>
        <a:lstStyle/>
        <a:p>
          <a:r>
            <a:rPr lang="en-US"/>
            <a:t>Sleep</a:t>
          </a:r>
        </a:p>
      </dgm:t>
    </dgm:pt>
    <dgm:pt modelId="{956FBCA3-6401-4469-A610-E1136158E5F3}" type="parTrans" cxnId="{88D6F682-A779-43C8-968B-0DBDF8885C29}">
      <dgm:prSet/>
      <dgm:spPr/>
      <dgm:t>
        <a:bodyPr/>
        <a:lstStyle/>
        <a:p>
          <a:endParaRPr lang="en-US"/>
        </a:p>
      </dgm:t>
    </dgm:pt>
    <dgm:pt modelId="{0013AA23-CCF3-4349-8FA9-A592FBD2CD79}" type="sibTrans" cxnId="{88D6F682-A779-43C8-968B-0DBDF8885C29}">
      <dgm:prSet/>
      <dgm:spPr/>
      <dgm:t>
        <a:bodyPr/>
        <a:lstStyle/>
        <a:p>
          <a:endParaRPr lang="en-US"/>
        </a:p>
      </dgm:t>
    </dgm:pt>
    <dgm:pt modelId="{11A59475-5056-485A-9F0B-B059027E991D}">
      <dgm:prSet/>
      <dgm:spPr/>
      <dgm:t>
        <a:bodyPr/>
        <a:lstStyle/>
        <a:p>
          <a:r>
            <a:rPr lang="en-US"/>
            <a:t>*Sleep helps regulate blood pressure, stress hormones and heart health! </a:t>
          </a:r>
        </a:p>
      </dgm:t>
    </dgm:pt>
    <dgm:pt modelId="{290DF74E-2105-400E-97F7-B4AF443603F2}" type="parTrans" cxnId="{EEC11E09-6D65-4AE7-B8F6-808B985197A3}">
      <dgm:prSet/>
      <dgm:spPr/>
      <dgm:t>
        <a:bodyPr/>
        <a:lstStyle/>
        <a:p>
          <a:endParaRPr lang="en-US"/>
        </a:p>
      </dgm:t>
    </dgm:pt>
    <dgm:pt modelId="{563FF214-A38C-4B34-AF2E-63A048D7B819}" type="sibTrans" cxnId="{EEC11E09-6D65-4AE7-B8F6-808B985197A3}">
      <dgm:prSet/>
      <dgm:spPr/>
      <dgm:t>
        <a:bodyPr/>
        <a:lstStyle/>
        <a:p>
          <a:endParaRPr lang="en-US"/>
        </a:p>
      </dgm:t>
    </dgm:pt>
    <dgm:pt modelId="{84CD15DB-3DDF-4CB0-B401-FD8956718E40}" type="pres">
      <dgm:prSet presAssocID="{4E7607CB-9C49-4AB3-83BE-322D8A9AD3B5}" presName="Name0" presStyleCnt="0">
        <dgm:presLayoutVars>
          <dgm:dir/>
          <dgm:animLvl val="lvl"/>
          <dgm:resizeHandles val="exact"/>
        </dgm:presLayoutVars>
      </dgm:prSet>
      <dgm:spPr/>
    </dgm:pt>
    <dgm:pt modelId="{007ED619-34C8-4C13-AC83-2D2A703CD018}" type="pres">
      <dgm:prSet presAssocID="{E63D132D-E48D-4B44-930F-02030D0774CC}" presName="linNode" presStyleCnt="0"/>
      <dgm:spPr/>
    </dgm:pt>
    <dgm:pt modelId="{EF5CE4D3-C2EE-46C5-88B1-351A1FF24424}" type="pres">
      <dgm:prSet presAssocID="{E63D132D-E48D-4B44-930F-02030D0774CC}" presName="parentText" presStyleLbl="alignNode1" presStyleIdx="0" presStyleCnt="7">
        <dgm:presLayoutVars>
          <dgm:chMax val="1"/>
          <dgm:bulletEnabled/>
        </dgm:presLayoutVars>
      </dgm:prSet>
      <dgm:spPr/>
    </dgm:pt>
    <dgm:pt modelId="{5209501E-4EB0-4FBF-BD8B-7015A44FA15D}" type="pres">
      <dgm:prSet presAssocID="{E63D132D-E48D-4B44-930F-02030D0774CC}" presName="descendantText" presStyleLbl="alignAccFollowNode1" presStyleIdx="0" presStyleCnt="7">
        <dgm:presLayoutVars>
          <dgm:bulletEnabled/>
        </dgm:presLayoutVars>
      </dgm:prSet>
      <dgm:spPr/>
    </dgm:pt>
    <dgm:pt modelId="{D06C7024-B830-42FF-BAAD-9A8618923E9F}" type="pres">
      <dgm:prSet presAssocID="{0A535202-7141-4043-9E2E-141A34215DD3}" presName="sp" presStyleCnt="0"/>
      <dgm:spPr/>
    </dgm:pt>
    <dgm:pt modelId="{BFD32A2A-7FC5-4C9B-B715-1FAFF9ECC33F}" type="pres">
      <dgm:prSet presAssocID="{30E905B2-40DE-487A-BEAC-16F39D9AA59E}" presName="linNode" presStyleCnt="0"/>
      <dgm:spPr/>
    </dgm:pt>
    <dgm:pt modelId="{CC958C04-1A70-4810-8FC4-936291FA4BC4}" type="pres">
      <dgm:prSet presAssocID="{30E905B2-40DE-487A-BEAC-16F39D9AA59E}" presName="parentText" presStyleLbl="alignNode1" presStyleIdx="1" presStyleCnt="7">
        <dgm:presLayoutVars>
          <dgm:chMax val="1"/>
          <dgm:bulletEnabled/>
        </dgm:presLayoutVars>
      </dgm:prSet>
      <dgm:spPr/>
    </dgm:pt>
    <dgm:pt modelId="{59B50DDB-2CB5-4E01-AB59-F88DB56FFD84}" type="pres">
      <dgm:prSet presAssocID="{30E905B2-40DE-487A-BEAC-16F39D9AA59E}" presName="descendantText" presStyleLbl="alignAccFollowNode1" presStyleIdx="1" presStyleCnt="7">
        <dgm:presLayoutVars>
          <dgm:bulletEnabled/>
        </dgm:presLayoutVars>
      </dgm:prSet>
      <dgm:spPr/>
    </dgm:pt>
    <dgm:pt modelId="{A8744CF7-1CF1-4C53-9BA7-B62ADCB1F65B}" type="pres">
      <dgm:prSet presAssocID="{C9C4EF8E-EECF-4095-925C-F8303861FD09}" presName="sp" presStyleCnt="0"/>
      <dgm:spPr/>
    </dgm:pt>
    <dgm:pt modelId="{000EE339-5B5D-4623-BDE9-2FE32CFA1675}" type="pres">
      <dgm:prSet presAssocID="{7F3CC582-C756-4463-9423-5EEDDDEC2475}" presName="linNode" presStyleCnt="0"/>
      <dgm:spPr/>
    </dgm:pt>
    <dgm:pt modelId="{28480934-6CF0-445E-8B86-B41A0CE62E5B}" type="pres">
      <dgm:prSet presAssocID="{7F3CC582-C756-4463-9423-5EEDDDEC2475}" presName="parentText" presStyleLbl="alignNode1" presStyleIdx="2" presStyleCnt="7">
        <dgm:presLayoutVars>
          <dgm:chMax val="1"/>
          <dgm:bulletEnabled/>
        </dgm:presLayoutVars>
      </dgm:prSet>
      <dgm:spPr/>
    </dgm:pt>
    <dgm:pt modelId="{87E57807-D62D-43F8-8C28-5E1DF42DB79C}" type="pres">
      <dgm:prSet presAssocID="{7F3CC582-C756-4463-9423-5EEDDDEC2475}" presName="descendantText" presStyleLbl="alignAccFollowNode1" presStyleIdx="2" presStyleCnt="7">
        <dgm:presLayoutVars>
          <dgm:bulletEnabled/>
        </dgm:presLayoutVars>
      </dgm:prSet>
      <dgm:spPr/>
    </dgm:pt>
    <dgm:pt modelId="{7AB70C26-1F1B-46DD-A309-05DF69898301}" type="pres">
      <dgm:prSet presAssocID="{77BA933E-20B6-4534-8B8F-DCB4E5BC898F}" presName="sp" presStyleCnt="0"/>
      <dgm:spPr/>
    </dgm:pt>
    <dgm:pt modelId="{47BC5E52-360E-4CE7-96EB-7541290A0C41}" type="pres">
      <dgm:prSet presAssocID="{01AED976-6871-43BF-BE46-3243245DD110}" presName="linNode" presStyleCnt="0"/>
      <dgm:spPr/>
    </dgm:pt>
    <dgm:pt modelId="{972520A1-8BFA-46B2-8F05-F7A0553191AE}" type="pres">
      <dgm:prSet presAssocID="{01AED976-6871-43BF-BE46-3243245DD110}" presName="parentText" presStyleLbl="alignNode1" presStyleIdx="3" presStyleCnt="7">
        <dgm:presLayoutVars>
          <dgm:chMax val="1"/>
          <dgm:bulletEnabled/>
        </dgm:presLayoutVars>
      </dgm:prSet>
      <dgm:spPr/>
    </dgm:pt>
    <dgm:pt modelId="{74532236-1C5C-44B3-A209-CD6B526F25FD}" type="pres">
      <dgm:prSet presAssocID="{01AED976-6871-43BF-BE46-3243245DD110}" presName="descendantText" presStyleLbl="alignAccFollowNode1" presStyleIdx="3" presStyleCnt="7">
        <dgm:presLayoutVars>
          <dgm:bulletEnabled/>
        </dgm:presLayoutVars>
      </dgm:prSet>
      <dgm:spPr/>
    </dgm:pt>
    <dgm:pt modelId="{C5683C83-6E2B-4260-ACCE-B26063B632E6}" type="pres">
      <dgm:prSet presAssocID="{7BCE88FE-50BE-4E1B-B085-F329CF10C160}" presName="sp" presStyleCnt="0"/>
      <dgm:spPr/>
    </dgm:pt>
    <dgm:pt modelId="{7FE0CA41-B225-4156-919A-3D51434884AC}" type="pres">
      <dgm:prSet presAssocID="{93D45104-536D-403C-9495-3851989DEF25}" presName="linNode" presStyleCnt="0"/>
      <dgm:spPr/>
    </dgm:pt>
    <dgm:pt modelId="{F6932259-5820-4A9B-A433-0DEF2B25E28F}" type="pres">
      <dgm:prSet presAssocID="{93D45104-536D-403C-9495-3851989DEF25}" presName="parentText" presStyleLbl="alignNode1" presStyleIdx="4" presStyleCnt="7">
        <dgm:presLayoutVars>
          <dgm:chMax val="1"/>
          <dgm:bulletEnabled/>
        </dgm:presLayoutVars>
      </dgm:prSet>
      <dgm:spPr/>
    </dgm:pt>
    <dgm:pt modelId="{2E3628F7-CAC8-44D0-86FA-00D2425C7D7D}" type="pres">
      <dgm:prSet presAssocID="{93D45104-536D-403C-9495-3851989DEF25}" presName="descendantText" presStyleLbl="alignAccFollowNode1" presStyleIdx="4" presStyleCnt="7">
        <dgm:presLayoutVars>
          <dgm:bulletEnabled/>
        </dgm:presLayoutVars>
      </dgm:prSet>
      <dgm:spPr/>
    </dgm:pt>
    <dgm:pt modelId="{4B46EB78-7890-4D62-B9B5-81C4633FF433}" type="pres">
      <dgm:prSet presAssocID="{26BFD0A5-3E4B-4775-B35C-72B34CC65FAF}" presName="sp" presStyleCnt="0"/>
      <dgm:spPr/>
    </dgm:pt>
    <dgm:pt modelId="{EE70DDC0-E3DB-457A-A063-99CADC2E547B}" type="pres">
      <dgm:prSet presAssocID="{F4CC04BB-0FA7-43DC-AF92-9F7A516D2EF5}" presName="linNode" presStyleCnt="0"/>
      <dgm:spPr/>
    </dgm:pt>
    <dgm:pt modelId="{C15D5C72-495F-4D50-B847-873BB9229BA7}" type="pres">
      <dgm:prSet presAssocID="{F4CC04BB-0FA7-43DC-AF92-9F7A516D2EF5}" presName="parentText" presStyleLbl="alignNode1" presStyleIdx="5" presStyleCnt="7">
        <dgm:presLayoutVars>
          <dgm:chMax val="1"/>
          <dgm:bulletEnabled/>
        </dgm:presLayoutVars>
      </dgm:prSet>
      <dgm:spPr/>
    </dgm:pt>
    <dgm:pt modelId="{7A9C2363-3D81-4F5B-98B4-69F2A1502F77}" type="pres">
      <dgm:prSet presAssocID="{F4CC04BB-0FA7-43DC-AF92-9F7A516D2EF5}" presName="descendantText" presStyleLbl="alignAccFollowNode1" presStyleIdx="5" presStyleCnt="7">
        <dgm:presLayoutVars>
          <dgm:bulletEnabled/>
        </dgm:presLayoutVars>
      </dgm:prSet>
      <dgm:spPr/>
    </dgm:pt>
    <dgm:pt modelId="{9D82B33A-F8CC-4D9C-AB39-B943EF107153}" type="pres">
      <dgm:prSet presAssocID="{2C568638-DBF1-4C10-80F9-FD483A64AE1C}" presName="sp" presStyleCnt="0"/>
      <dgm:spPr/>
    </dgm:pt>
    <dgm:pt modelId="{EC2410DE-35D1-4487-9CA3-5B96FE81CE93}" type="pres">
      <dgm:prSet presAssocID="{0AE7B6DA-C757-47DE-96C7-FB884997D612}" presName="linNode" presStyleCnt="0"/>
      <dgm:spPr/>
    </dgm:pt>
    <dgm:pt modelId="{BB905A06-28B8-4AE1-A292-1A8D58AC6E66}" type="pres">
      <dgm:prSet presAssocID="{0AE7B6DA-C757-47DE-96C7-FB884997D612}" presName="parentText" presStyleLbl="alignNode1" presStyleIdx="6" presStyleCnt="7">
        <dgm:presLayoutVars>
          <dgm:chMax val="1"/>
          <dgm:bulletEnabled/>
        </dgm:presLayoutVars>
      </dgm:prSet>
      <dgm:spPr/>
    </dgm:pt>
    <dgm:pt modelId="{F831FA58-BA79-4F41-8025-707DA445A773}" type="pres">
      <dgm:prSet presAssocID="{0AE7B6DA-C757-47DE-96C7-FB884997D612}" presName="descendantText" presStyleLbl="alignAccFollowNode1" presStyleIdx="6" presStyleCnt="7">
        <dgm:presLayoutVars>
          <dgm:bulletEnabled/>
        </dgm:presLayoutVars>
      </dgm:prSet>
      <dgm:spPr/>
    </dgm:pt>
  </dgm:ptLst>
  <dgm:cxnLst>
    <dgm:cxn modelId="{055F4306-CB9A-494D-950D-AC1855F4EBD1}" srcId="{7F3CC582-C756-4463-9423-5EEDDDEC2475}" destId="{3977996C-FDB8-48BC-8F18-98C036A98B57}" srcOrd="0" destOrd="0" parTransId="{C6F1534B-2895-4884-935C-D10FFC94AB6E}" sibTransId="{C74C0EF0-F918-49E8-AC32-8AAD98E8AC7B}"/>
    <dgm:cxn modelId="{52475B07-3384-4B9A-AE58-4998CF52A901}" type="presOf" srcId="{F5776ADD-1023-4351-9648-C1264C131926}" destId="{5209501E-4EB0-4FBF-BD8B-7015A44FA15D}" srcOrd="0" destOrd="0" presId="urn:microsoft.com/office/officeart/2016/7/layout/VerticalSolidActionList"/>
    <dgm:cxn modelId="{EEC11E09-6D65-4AE7-B8F6-808B985197A3}" srcId="{0AE7B6DA-C757-47DE-96C7-FB884997D612}" destId="{11A59475-5056-485A-9F0B-B059027E991D}" srcOrd="0" destOrd="0" parTransId="{290DF74E-2105-400E-97F7-B4AF443603F2}" sibTransId="{563FF214-A38C-4B34-AF2E-63A048D7B819}"/>
    <dgm:cxn modelId="{58EFEB10-7CC8-4831-98BD-D56BED6951CE}" type="presOf" srcId="{30E905B2-40DE-487A-BEAC-16F39D9AA59E}" destId="{CC958C04-1A70-4810-8FC4-936291FA4BC4}" srcOrd="0" destOrd="0" presId="urn:microsoft.com/office/officeart/2016/7/layout/VerticalSolidActionList"/>
    <dgm:cxn modelId="{2E306113-7171-4DD8-96D1-D36DED6A8164}" srcId="{F4CC04BB-0FA7-43DC-AF92-9F7A516D2EF5}" destId="{CB9FB292-53EC-4CCF-88ED-14751024F291}" srcOrd="0" destOrd="0" parTransId="{C5761F18-6D37-4E86-BA76-5A09EC3EBBC8}" sibTransId="{B2B99A1C-4970-460D-89C1-373AF76EEFD0}"/>
    <dgm:cxn modelId="{141AE91F-6818-4CB4-8756-7D8BBA537250}" type="presOf" srcId="{7F3CC582-C756-4463-9423-5EEDDDEC2475}" destId="{28480934-6CF0-445E-8B86-B41A0CE62E5B}" srcOrd="0" destOrd="0" presId="urn:microsoft.com/office/officeart/2016/7/layout/VerticalSolidActionList"/>
    <dgm:cxn modelId="{83F87C29-55D2-4C63-8914-E3F73772FFE6}" srcId="{4E7607CB-9C49-4AB3-83BE-322D8A9AD3B5}" destId="{F4CC04BB-0FA7-43DC-AF92-9F7A516D2EF5}" srcOrd="5" destOrd="0" parTransId="{5C79B8F8-BDBF-4ADA-B52C-FCD38BD86BA9}" sibTransId="{2C568638-DBF1-4C10-80F9-FD483A64AE1C}"/>
    <dgm:cxn modelId="{4FA0BB63-D43C-4B77-9D81-4E57801380A2}" type="presOf" srcId="{93D45104-536D-403C-9495-3851989DEF25}" destId="{F6932259-5820-4A9B-A433-0DEF2B25E28F}" srcOrd="0" destOrd="0" presId="urn:microsoft.com/office/officeart/2016/7/layout/VerticalSolidActionList"/>
    <dgm:cxn modelId="{CA6CC044-81E1-41A8-B052-DE8FF0627D91}" type="presOf" srcId="{0AE7B6DA-C757-47DE-96C7-FB884997D612}" destId="{BB905A06-28B8-4AE1-A292-1A8D58AC6E66}" srcOrd="0" destOrd="0" presId="urn:microsoft.com/office/officeart/2016/7/layout/VerticalSolidActionList"/>
    <dgm:cxn modelId="{1194E865-9538-4A47-957E-3909663E6C63}" srcId="{4E7607CB-9C49-4AB3-83BE-322D8A9AD3B5}" destId="{01AED976-6871-43BF-BE46-3243245DD110}" srcOrd="3" destOrd="0" parTransId="{68C4FA6E-BC41-4AE7-8D50-1A25B1809850}" sibTransId="{7BCE88FE-50BE-4E1B-B085-F329CF10C160}"/>
    <dgm:cxn modelId="{D7D02547-F6BB-4175-A159-101F6F3D9617}" srcId="{01AED976-6871-43BF-BE46-3243245DD110}" destId="{3579C0B9-3DC3-4FF3-BB56-92207ADDA7F7}" srcOrd="0" destOrd="0" parTransId="{713B93F6-6069-4C53-A4B4-E5FCCAC96DBF}" sibTransId="{B9CB95D5-F679-497D-AF93-5BE9135CC60A}"/>
    <dgm:cxn modelId="{E714AF69-7850-4437-91D7-0E80E22B2938}" srcId="{E63D132D-E48D-4B44-930F-02030D0774CC}" destId="{F5776ADD-1023-4351-9648-C1264C131926}" srcOrd="0" destOrd="0" parTransId="{E777A343-7464-4472-ADF0-46F152CE9A5F}" sibTransId="{5E2D37AF-059C-4753-B362-6689FA2050CA}"/>
    <dgm:cxn modelId="{37B6AB4A-16A5-4408-8C21-4E3DC827C4EA}" srcId="{93D45104-536D-403C-9495-3851989DEF25}" destId="{0E7C38A9-D00F-4708-8A42-000441FD5633}" srcOrd="0" destOrd="0" parTransId="{1905BE67-D1C0-44C8-A7F0-929D75095DCF}" sibTransId="{5907D42E-5AD5-4104-9CF0-B1942DD7B917}"/>
    <dgm:cxn modelId="{42C30575-3C2A-4728-A16D-F12FCB7D6A7F}" type="presOf" srcId="{3579C0B9-3DC3-4FF3-BB56-92207ADDA7F7}" destId="{74532236-1C5C-44B3-A209-CD6B526F25FD}" srcOrd="0" destOrd="0" presId="urn:microsoft.com/office/officeart/2016/7/layout/VerticalSolidActionList"/>
    <dgm:cxn modelId="{C8B83058-D3D0-4D01-9732-B2FA369BDC75}" type="presOf" srcId="{531EFF5D-1407-495A-8DCA-3EE707241B1E}" destId="{59B50DDB-2CB5-4E01-AB59-F88DB56FFD84}" srcOrd="0" destOrd="0" presId="urn:microsoft.com/office/officeart/2016/7/layout/VerticalSolidActionList"/>
    <dgm:cxn modelId="{C76D4958-F3E5-4AAA-8E42-5094959B7B47}" type="presOf" srcId="{3977996C-FDB8-48BC-8F18-98C036A98B57}" destId="{87E57807-D62D-43F8-8C28-5E1DF42DB79C}" srcOrd="0" destOrd="0" presId="urn:microsoft.com/office/officeart/2016/7/layout/VerticalSolidActionList"/>
    <dgm:cxn modelId="{F0A65179-EC19-4D85-8AD5-4D91E8EC6B4B}" srcId="{4E7607CB-9C49-4AB3-83BE-322D8A9AD3B5}" destId="{93D45104-536D-403C-9495-3851989DEF25}" srcOrd="4" destOrd="0" parTransId="{0E2C1F9F-A51A-466E-9F31-C63BC6EB0C30}" sibTransId="{26BFD0A5-3E4B-4775-B35C-72B34CC65FAF}"/>
    <dgm:cxn modelId="{88D6F682-A779-43C8-968B-0DBDF8885C29}" srcId="{4E7607CB-9C49-4AB3-83BE-322D8A9AD3B5}" destId="{0AE7B6DA-C757-47DE-96C7-FB884997D612}" srcOrd="6" destOrd="0" parTransId="{956FBCA3-6401-4469-A610-E1136158E5F3}" sibTransId="{0013AA23-CCF3-4349-8FA9-A592FBD2CD79}"/>
    <dgm:cxn modelId="{6D6F0887-2ED0-4BBA-A3A3-11BA70049DB1}" srcId="{4E7607CB-9C49-4AB3-83BE-322D8A9AD3B5}" destId="{30E905B2-40DE-487A-BEAC-16F39D9AA59E}" srcOrd="1" destOrd="0" parTransId="{B7946E82-F98C-45CF-AA1B-A2FC16E5539E}" sibTransId="{C9C4EF8E-EECF-4095-925C-F8303861FD09}"/>
    <dgm:cxn modelId="{34EFC989-5CD6-4620-A75C-AEC957BD28F7}" type="presOf" srcId="{CB9FB292-53EC-4CCF-88ED-14751024F291}" destId="{7A9C2363-3D81-4F5B-98B4-69F2A1502F77}" srcOrd="0" destOrd="0" presId="urn:microsoft.com/office/officeart/2016/7/layout/VerticalSolidActionList"/>
    <dgm:cxn modelId="{EADA888C-9BD1-435C-893C-4A4BA5F5FD17}" srcId="{30E905B2-40DE-487A-BEAC-16F39D9AA59E}" destId="{531EFF5D-1407-495A-8DCA-3EE707241B1E}" srcOrd="0" destOrd="0" parTransId="{3C6B840D-74C4-414B-AD95-863A2F7E3F98}" sibTransId="{38709E09-437B-4D1C-A020-45C73F583AE6}"/>
    <dgm:cxn modelId="{C23006B3-5267-4461-A4B5-DC7FFEF2D104}" type="presOf" srcId="{E63D132D-E48D-4B44-930F-02030D0774CC}" destId="{EF5CE4D3-C2EE-46C5-88B1-351A1FF24424}" srcOrd="0" destOrd="0" presId="urn:microsoft.com/office/officeart/2016/7/layout/VerticalSolidActionList"/>
    <dgm:cxn modelId="{8F0348CB-F257-4DE7-8C35-1D996CE6989F}" type="presOf" srcId="{F4CC04BB-0FA7-43DC-AF92-9F7A516D2EF5}" destId="{C15D5C72-495F-4D50-B847-873BB9229BA7}" srcOrd="0" destOrd="0" presId="urn:microsoft.com/office/officeart/2016/7/layout/VerticalSolidActionList"/>
    <dgm:cxn modelId="{764070ED-B0E4-4A31-B6A8-DA6CF608CFF6}" type="presOf" srcId="{0E7C38A9-D00F-4708-8A42-000441FD5633}" destId="{2E3628F7-CAC8-44D0-86FA-00D2425C7D7D}" srcOrd="0" destOrd="0" presId="urn:microsoft.com/office/officeart/2016/7/layout/VerticalSolidActionList"/>
    <dgm:cxn modelId="{17D578F2-E810-455D-9FFF-3407E417438D}" type="presOf" srcId="{4E7607CB-9C49-4AB3-83BE-322D8A9AD3B5}" destId="{84CD15DB-3DDF-4CB0-B401-FD8956718E40}" srcOrd="0" destOrd="0" presId="urn:microsoft.com/office/officeart/2016/7/layout/VerticalSolidActionList"/>
    <dgm:cxn modelId="{C05984F3-EA65-4DE8-BE78-E2256507CFC4}" srcId="{4E7607CB-9C49-4AB3-83BE-322D8A9AD3B5}" destId="{7F3CC582-C756-4463-9423-5EEDDDEC2475}" srcOrd="2" destOrd="0" parTransId="{7428D4CE-FF69-41E0-A355-F111E3D1558A}" sibTransId="{77BA933E-20B6-4534-8B8F-DCB4E5BC898F}"/>
    <dgm:cxn modelId="{69DAB0F5-D068-4797-9BC7-DDE536906DD2}" type="presOf" srcId="{11A59475-5056-485A-9F0B-B059027E991D}" destId="{F831FA58-BA79-4F41-8025-707DA445A773}" srcOrd="0" destOrd="0" presId="urn:microsoft.com/office/officeart/2016/7/layout/VerticalSolidActionList"/>
    <dgm:cxn modelId="{FF996CFC-188D-4E97-8103-CB15663BF7DF}" srcId="{4E7607CB-9C49-4AB3-83BE-322D8A9AD3B5}" destId="{E63D132D-E48D-4B44-930F-02030D0774CC}" srcOrd="0" destOrd="0" parTransId="{5E217F09-B7C3-4B9A-8330-FBAD366D627F}" sibTransId="{0A535202-7141-4043-9E2E-141A34215DD3}"/>
    <dgm:cxn modelId="{E2E2E7FC-AE01-43D0-9876-F18ED2BE24C9}" type="presOf" srcId="{01AED976-6871-43BF-BE46-3243245DD110}" destId="{972520A1-8BFA-46B2-8F05-F7A0553191AE}" srcOrd="0" destOrd="0" presId="urn:microsoft.com/office/officeart/2016/7/layout/VerticalSolidActionList"/>
    <dgm:cxn modelId="{8AD6818A-EA77-4656-B72C-05171DE76FDC}" type="presParOf" srcId="{84CD15DB-3DDF-4CB0-B401-FD8956718E40}" destId="{007ED619-34C8-4C13-AC83-2D2A703CD018}" srcOrd="0" destOrd="0" presId="urn:microsoft.com/office/officeart/2016/7/layout/VerticalSolidActionList"/>
    <dgm:cxn modelId="{66C83122-B701-4FD1-9776-CE6B07F089DE}" type="presParOf" srcId="{007ED619-34C8-4C13-AC83-2D2A703CD018}" destId="{EF5CE4D3-C2EE-46C5-88B1-351A1FF24424}" srcOrd="0" destOrd="0" presId="urn:microsoft.com/office/officeart/2016/7/layout/VerticalSolidActionList"/>
    <dgm:cxn modelId="{C917168B-533C-468A-8CF8-BDF402C80291}" type="presParOf" srcId="{007ED619-34C8-4C13-AC83-2D2A703CD018}" destId="{5209501E-4EB0-4FBF-BD8B-7015A44FA15D}" srcOrd="1" destOrd="0" presId="urn:microsoft.com/office/officeart/2016/7/layout/VerticalSolidActionList"/>
    <dgm:cxn modelId="{4359EE64-6EE9-4F6B-8533-7F5093D2F46B}" type="presParOf" srcId="{84CD15DB-3DDF-4CB0-B401-FD8956718E40}" destId="{D06C7024-B830-42FF-BAAD-9A8618923E9F}" srcOrd="1" destOrd="0" presId="urn:microsoft.com/office/officeart/2016/7/layout/VerticalSolidActionList"/>
    <dgm:cxn modelId="{B1C5293F-9FDC-4ADC-97B4-A9CA4B85726A}" type="presParOf" srcId="{84CD15DB-3DDF-4CB0-B401-FD8956718E40}" destId="{BFD32A2A-7FC5-4C9B-B715-1FAFF9ECC33F}" srcOrd="2" destOrd="0" presId="urn:microsoft.com/office/officeart/2016/7/layout/VerticalSolidActionList"/>
    <dgm:cxn modelId="{6D95891D-9557-4E23-8113-AC5DBC147797}" type="presParOf" srcId="{BFD32A2A-7FC5-4C9B-B715-1FAFF9ECC33F}" destId="{CC958C04-1A70-4810-8FC4-936291FA4BC4}" srcOrd="0" destOrd="0" presId="urn:microsoft.com/office/officeart/2016/7/layout/VerticalSolidActionList"/>
    <dgm:cxn modelId="{4F8941CD-796F-4139-B6BC-1140D1D92BC4}" type="presParOf" srcId="{BFD32A2A-7FC5-4C9B-B715-1FAFF9ECC33F}" destId="{59B50DDB-2CB5-4E01-AB59-F88DB56FFD84}" srcOrd="1" destOrd="0" presId="urn:microsoft.com/office/officeart/2016/7/layout/VerticalSolidActionList"/>
    <dgm:cxn modelId="{D081C096-469B-48FA-9683-F727CE8FED8C}" type="presParOf" srcId="{84CD15DB-3DDF-4CB0-B401-FD8956718E40}" destId="{A8744CF7-1CF1-4C53-9BA7-B62ADCB1F65B}" srcOrd="3" destOrd="0" presId="urn:microsoft.com/office/officeart/2016/7/layout/VerticalSolidActionList"/>
    <dgm:cxn modelId="{2C1BB0CD-4379-4E2E-AD76-98949075C6D6}" type="presParOf" srcId="{84CD15DB-3DDF-4CB0-B401-FD8956718E40}" destId="{000EE339-5B5D-4623-BDE9-2FE32CFA1675}" srcOrd="4" destOrd="0" presId="urn:microsoft.com/office/officeart/2016/7/layout/VerticalSolidActionList"/>
    <dgm:cxn modelId="{98E65043-395F-439D-BCB0-72E70DEA233A}" type="presParOf" srcId="{000EE339-5B5D-4623-BDE9-2FE32CFA1675}" destId="{28480934-6CF0-445E-8B86-B41A0CE62E5B}" srcOrd="0" destOrd="0" presId="urn:microsoft.com/office/officeart/2016/7/layout/VerticalSolidActionList"/>
    <dgm:cxn modelId="{F80AA1A7-D1FA-43F3-8CB2-6064E1E5871A}" type="presParOf" srcId="{000EE339-5B5D-4623-BDE9-2FE32CFA1675}" destId="{87E57807-D62D-43F8-8C28-5E1DF42DB79C}" srcOrd="1" destOrd="0" presId="urn:microsoft.com/office/officeart/2016/7/layout/VerticalSolidActionList"/>
    <dgm:cxn modelId="{7C1C43DD-0D33-4374-B648-C4007B874C30}" type="presParOf" srcId="{84CD15DB-3DDF-4CB0-B401-FD8956718E40}" destId="{7AB70C26-1F1B-46DD-A309-05DF69898301}" srcOrd="5" destOrd="0" presId="urn:microsoft.com/office/officeart/2016/7/layout/VerticalSolidActionList"/>
    <dgm:cxn modelId="{8A472811-E621-4C1C-A94C-68D30F3B4A61}" type="presParOf" srcId="{84CD15DB-3DDF-4CB0-B401-FD8956718E40}" destId="{47BC5E52-360E-4CE7-96EB-7541290A0C41}" srcOrd="6" destOrd="0" presId="urn:microsoft.com/office/officeart/2016/7/layout/VerticalSolidActionList"/>
    <dgm:cxn modelId="{5EA5B3F6-1D46-4323-97DC-47DAE62A813D}" type="presParOf" srcId="{47BC5E52-360E-4CE7-96EB-7541290A0C41}" destId="{972520A1-8BFA-46B2-8F05-F7A0553191AE}" srcOrd="0" destOrd="0" presId="urn:microsoft.com/office/officeart/2016/7/layout/VerticalSolidActionList"/>
    <dgm:cxn modelId="{926FA874-C0AF-452F-8CED-6E4528F03C8D}" type="presParOf" srcId="{47BC5E52-360E-4CE7-96EB-7541290A0C41}" destId="{74532236-1C5C-44B3-A209-CD6B526F25FD}" srcOrd="1" destOrd="0" presId="urn:microsoft.com/office/officeart/2016/7/layout/VerticalSolidActionList"/>
    <dgm:cxn modelId="{3F2385FE-5157-4B3E-9F71-2702BAA9B72F}" type="presParOf" srcId="{84CD15DB-3DDF-4CB0-B401-FD8956718E40}" destId="{C5683C83-6E2B-4260-ACCE-B26063B632E6}" srcOrd="7" destOrd="0" presId="urn:microsoft.com/office/officeart/2016/7/layout/VerticalSolidActionList"/>
    <dgm:cxn modelId="{0164BEA9-C7E2-4E0F-8166-93CF7D06130C}" type="presParOf" srcId="{84CD15DB-3DDF-4CB0-B401-FD8956718E40}" destId="{7FE0CA41-B225-4156-919A-3D51434884AC}" srcOrd="8" destOrd="0" presId="urn:microsoft.com/office/officeart/2016/7/layout/VerticalSolidActionList"/>
    <dgm:cxn modelId="{34D4F3F5-01A0-4749-9351-B76EE2014553}" type="presParOf" srcId="{7FE0CA41-B225-4156-919A-3D51434884AC}" destId="{F6932259-5820-4A9B-A433-0DEF2B25E28F}" srcOrd="0" destOrd="0" presId="urn:microsoft.com/office/officeart/2016/7/layout/VerticalSolidActionList"/>
    <dgm:cxn modelId="{95407F4C-B983-40B4-977F-DA4FB742F05F}" type="presParOf" srcId="{7FE0CA41-B225-4156-919A-3D51434884AC}" destId="{2E3628F7-CAC8-44D0-86FA-00D2425C7D7D}" srcOrd="1" destOrd="0" presId="urn:microsoft.com/office/officeart/2016/7/layout/VerticalSolidActionList"/>
    <dgm:cxn modelId="{1F19CC72-ABA6-4CDC-AA61-35BC15E32A5C}" type="presParOf" srcId="{84CD15DB-3DDF-4CB0-B401-FD8956718E40}" destId="{4B46EB78-7890-4D62-B9B5-81C4633FF433}" srcOrd="9" destOrd="0" presId="urn:microsoft.com/office/officeart/2016/7/layout/VerticalSolidActionList"/>
    <dgm:cxn modelId="{2EEF287B-59CF-44D6-B82F-729B85F094D6}" type="presParOf" srcId="{84CD15DB-3DDF-4CB0-B401-FD8956718E40}" destId="{EE70DDC0-E3DB-457A-A063-99CADC2E547B}" srcOrd="10" destOrd="0" presId="urn:microsoft.com/office/officeart/2016/7/layout/VerticalSolidActionList"/>
    <dgm:cxn modelId="{ACDA2576-22CF-4423-898E-03CDB45D142E}" type="presParOf" srcId="{EE70DDC0-E3DB-457A-A063-99CADC2E547B}" destId="{C15D5C72-495F-4D50-B847-873BB9229BA7}" srcOrd="0" destOrd="0" presId="urn:microsoft.com/office/officeart/2016/7/layout/VerticalSolidActionList"/>
    <dgm:cxn modelId="{3A534684-8DBE-4D64-B69D-F3CBFB1A7FDD}" type="presParOf" srcId="{EE70DDC0-E3DB-457A-A063-99CADC2E547B}" destId="{7A9C2363-3D81-4F5B-98B4-69F2A1502F77}" srcOrd="1" destOrd="0" presId="urn:microsoft.com/office/officeart/2016/7/layout/VerticalSolidActionList"/>
    <dgm:cxn modelId="{C63ED7D8-F79C-40BC-BD7D-1FA504D34EDC}" type="presParOf" srcId="{84CD15DB-3DDF-4CB0-B401-FD8956718E40}" destId="{9D82B33A-F8CC-4D9C-AB39-B943EF107153}" srcOrd="11" destOrd="0" presId="urn:microsoft.com/office/officeart/2016/7/layout/VerticalSolidActionList"/>
    <dgm:cxn modelId="{CD5D3FD5-E040-45A0-B585-516AB78EE663}" type="presParOf" srcId="{84CD15DB-3DDF-4CB0-B401-FD8956718E40}" destId="{EC2410DE-35D1-4487-9CA3-5B96FE81CE93}" srcOrd="12" destOrd="0" presId="urn:microsoft.com/office/officeart/2016/7/layout/VerticalSolidActionList"/>
    <dgm:cxn modelId="{240A97FE-8397-423B-813F-64E921243143}" type="presParOf" srcId="{EC2410DE-35D1-4487-9CA3-5B96FE81CE93}" destId="{BB905A06-28B8-4AE1-A292-1A8D58AC6E66}" srcOrd="0" destOrd="0" presId="urn:microsoft.com/office/officeart/2016/7/layout/VerticalSolidActionList"/>
    <dgm:cxn modelId="{BAEC51A3-7768-4EAF-B269-78815DBE81C0}" type="presParOf" srcId="{EC2410DE-35D1-4487-9CA3-5B96FE81CE93}" destId="{F831FA58-BA79-4F41-8025-707DA445A773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FE08AD3-CA3B-41FF-98EA-2CE33BD23CE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2C35657-5B42-4CC4-B6B1-EB30ECF6BBED}">
      <dgm:prSet/>
      <dgm:spPr/>
      <dgm:t>
        <a:bodyPr/>
        <a:lstStyle/>
        <a:p>
          <a:r>
            <a:rPr lang="en-US"/>
            <a:t>Deep breathing</a:t>
          </a:r>
        </a:p>
      </dgm:t>
    </dgm:pt>
    <dgm:pt modelId="{90FE1207-17EF-4721-9A67-B75196EA1BA6}" type="parTrans" cxnId="{33AB4378-D74F-4394-8D01-221C76CC45C9}">
      <dgm:prSet/>
      <dgm:spPr/>
      <dgm:t>
        <a:bodyPr/>
        <a:lstStyle/>
        <a:p>
          <a:endParaRPr lang="en-US"/>
        </a:p>
      </dgm:t>
    </dgm:pt>
    <dgm:pt modelId="{A2E5BF2E-8113-4A69-A482-95FBD7067DCC}" type="sibTrans" cxnId="{33AB4378-D74F-4394-8D01-221C76CC45C9}">
      <dgm:prSet/>
      <dgm:spPr/>
      <dgm:t>
        <a:bodyPr/>
        <a:lstStyle/>
        <a:p>
          <a:endParaRPr lang="en-US"/>
        </a:p>
      </dgm:t>
    </dgm:pt>
    <dgm:pt modelId="{71E788AF-1B1E-479A-AA1F-75A2BA13EDD9}">
      <dgm:prSet/>
      <dgm:spPr/>
      <dgm:t>
        <a:bodyPr/>
        <a:lstStyle/>
        <a:p>
          <a:r>
            <a:rPr lang="en-US"/>
            <a:t>Practicing gratitude</a:t>
          </a:r>
        </a:p>
      </dgm:t>
    </dgm:pt>
    <dgm:pt modelId="{58572B88-BD84-45CC-B0FC-38A691FB54EE}" type="parTrans" cxnId="{203473CF-6B27-40E9-8CBD-EC11300E51DA}">
      <dgm:prSet/>
      <dgm:spPr/>
      <dgm:t>
        <a:bodyPr/>
        <a:lstStyle/>
        <a:p>
          <a:endParaRPr lang="en-US"/>
        </a:p>
      </dgm:t>
    </dgm:pt>
    <dgm:pt modelId="{04DF4B9A-DD67-4098-8360-959077C679D3}" type="sibTrans" cxnId="{203473CF-6B27-40E9-8CBD-EC11300E51DA}">
      <dgm:prSet/>
      <dgm:spPr/>
      <dgm:t>
        <a:bodyPr/>
        <a:lstStyle/>
        <a:p>
          <a:endParaRPr lang="en-US"/>
        </a:p>
      </dgm:t>
    </dgm:pt>
    <dgm:pt modelId="{31D9C24B-F619-4D25-B4FC-81F197614331}">
      <dgm:prSet/>
      <dgm:spPr/>
      <dgm:t>
        <a:bodyPr/>
        <a:lstStyle/>
        <a:p>
          <a:r>
            <a:rPr lang="en-US"/>
            <a:t>Move your body to release tension</a:t>
          </a:r>
        </a:p>
      </dgm:t>
    </dgm:pt>
    <dgm:pt modelId="{0AD12592-51E6-4B9B-B663-131D72E61F3A}" type="parTrans" cxnId="{B6FBE255-EF93-420F-80BF-64766746C498}">
      <dgm:prSet/>
      <dgm:spPr/>
      <dgm:t>
        <a:bodyPr/>
        <a:lstStyle/>
        <a:p>
          <a:endParaRPr lang="en-US"/>
        </a:p>
      </dgm:t>
    </dgm:pt>
    <dgm:pt modelId="{5A6E9315-F1B6-46F9-9868-2AAA5466D4D8}" type="sibTrans" cxnId="{B6FBE255-EF93-420F-80BF-64766746C498}">
      <dgm:prSet/>
      <dgm:spPr/>
      <dgm:t>
        <a:bodyPr/>
        <a:lstStyle/>
        <a:p>
          <a:endParaRPr lang="en-US"/>
        </a:p>
      </dgm:t>
    </dgm:pt>
    <dgm:pt modelId="{DAAAC292-4F69-496D-922B-4DB5427FDA0C}">
      <dgm:prSet/>
      <dgm:spPr/>
      <dgm:t>
        <a:bodyPr/>
        <a:lstStyle/>
        <a:p>
          <a:r>
            <a:rPr lang="en-US"/>
            <a:t>Connect with someone you enjoy</a:t>
          </a:r>
        </a:p>
      </dgm:t>
    </dgm:pt>
    <dgm:pt modelId="{811BF78F-0EEA-4D57-8024-78322EDBFF7B}" type="parTrans" cxnId="{16F765C3-6AF6-4F68-893A-3474D86AE21C}">
      <dgm:prSet/>
      <dgm:spPr/>
      <dgm:t>
        <a:bodyPr/>
        <a:lstStyle/>
        <a:p>
          <a:endParaRPr lang="en-US"/>
        </a:p>
      </dgm:t>
    </dgm:pt>
    <dgm:pt modelId="{886A2A08-3123-4372-98F3-426D8A47DD19}" type="sibTrans" cxnId="{16F765C3-6AF6-4F68-893A-3474D86AE21C}">
      <dgm:prSet/>
      <dgm:spPr/>
      <dgm:t>
        <a:bodyPr/>
        <a:lstStyle/>
        <a:p>
          <a:endParaRPr lang="en-US"/>
        </a:p>
      </dgm:t>
    </dgm:pt>
    <dgm:pt modelId="{37EE3F9F-E2B8-4088-98DB-F70CEE806EB9}">
      <dgm:prSet/>
      <dgm:spPr/>
      <dgm:t>
        <a:bodyPr/>
        <a:lstStyle/>
        <a:p>
          <a:r>
            <a:rPr lang="en-US"/>
            <a:t>Grounding / Redirect</a:t>
          </a:r>
        </a:p>
      </dgm:t>
    </dgm:pt>
    <dgm:pt modelId="{9D6CDEDD-3F2C-4887-BC34-A7DA5451D99D}" type="parTrans" cxnId="{5FA47407-65C8-4863-8093-821DF484CB4E}">
      <dgm:prSet/>
      <dgm:spPr/>
      <dgm:t>
        <a:bodyPr/>
        <a:lstStyle/>
        <a:p>
          <a:endParaRPr lang="en-US"/>
        </a:p>
      </dgm:t>
    </dgm:pt>
    <dgm:pt modelId="{645777CC-17C4-45D6-9EDF-CEE3DE8519FC}" type="sibTrans" cxnId="{5FA47407-65C8-4863-8093-821DF484CB4E}">
      <dgm:prSet/>
      <dgm:spPr/>
      <dgm:t>
        <a:bodyPr/>
        <a:lstStyle/>
        <a:p>
          <a:endParaRPr lang="en-US"/>
        </a:p>
      </dgm:t>
    </dgm:pt>
    <dgm:pt modelId="{ABA9279C-98F4-48F4-855F-71AAA3BEE457}">
      <dgm:prSet/>
      <dgm:spPr/>
      <dgm:t>
        <a:bodyPr/>
        <a:lstStyle/>
        <a:p>
          <a:r>
            <a:rPr lang="en-US"/>
            <a:t>Practice a hobby</a:t>
          </a:r>
        </a:p>
      </dgm:t>
    </dgm:pt>
    <dgm:pt modelId="{C8C8D6AF-32CB-40E6-8FE9-09D260935047}" type="parTrans" cxnId="{408BBE4D-8D7C-4558-B208-F710555912D3}">
      <dgm:prSet/>
      <dgm:spPr/>
      <dgm:t>
        <a:bodyPr/>
        <a:lstStyle/>
        <a:p>
          <a:endParaRPr lang="en-US"/>
        </a:p>
      </dgm:t>
    </dgm:pt>
    <dgm:pt modelId="{02A30D99-8985-489C-954E-F3030CA8608F}" type="sibTrans" cxnId="{408BBE4D-8D7C-4558-B208-F710555912D3}">
      <dgm:prSet/>
      <dgm:spPr/>
      <dgm:t>
        <a:bodyPr/>
        <a:lstStyle/>
        <a:p>
          <a:endParaRPr lang="en-US"/>
        </a:p>
      </dgm:t>
    </dgm:pt>
    <dgm:pt modelId="{301FBC08-DC4C-49E6-86B9-ADAE3B728009}">
      <dgm:prSet/>
      <dgm:spPr/>
      <dgm:t>
        <a:bodyPr/>
        <a:lstStyle/>
        <a:p>
          <a:r>
            <a:rPr lang="en-US"/>
            <a:t>Listen to music</a:t>
          </a:r>
        </a:p>
      </dgm:t>
    </dgm:pt>
    <dgm:pt modelId="{B7BD6859-4914-4B52-AF54-3915EA21F37A}" type="parTrans" cxnId="{0F8B5867-ED18-4A0A-9005-4CEF87CC9638}">
      <dgm:prSet/>
      <dgm:spPr/>
      <dgm:t>
        <a:bodyPr/>
        <a:lstStyle/>
        <a:p>
          <a:endParaRPr lang="en-US"/>
        </a:p>
      </dgm:t>
    </dgm:pt>
    <dgm:pt modelId="{38CC6343-9046-452A-9058-3404D0B0C951}" type="sibTrans" cxnId="{0F8B5867-ED18-4A0A-9005-4CEF87CC9638}">
      <dgm:prSet/>
      <dgm:spPr/>
      <dgm:t>
        <a:bodyPr/>
        <a:lstStyle/>
        <a:p>
          <a:endParaRPr lang="en-US"/>
        </a:p>
      </dgm:t>
    </dgm:pt>
    <dgm:pt modelId="{63ECDB40-2CE3-4742-9072-6A5A1B45A759}" type="pres">
      <dgm:prSet presAssocID="{EFE08AD3-CA3B-41FF-98EA-2CE33BD23CE4}" presName="root" presStyleCnt="0">
        <dgm:presLayoutVars>
          <dgm:dir/>
          <dgm:resizeHandles val="exact"/>
        </dgm:presLayoutVars>
      </dgm:prSet>
      <dgm:spPr/>
    </dgm:pt>
    <dgm:pt modelId="{B090353F-85AC-45A6-8DF3-27E2484C61C9}" type="pres">
      <dgm:prSet presAssocID="{82C35657-5B42-4CC4-B6B1-EB30ECF6BBED}" presName="compNode" presStyleCnt="0"/>
      <dgm:spPr/>
    </dgm:pt>
    <dgm:pt modelId="{AF061FF1-B80B-4AF5-A710-051812DF4366}" type="pres">
      <dgm:prSet presAssocID="{82C35657-5B42-4CC4-B6B1-EB30ECF6BBED}" presName="bgRect" presStyleLbl="bgShp" presStyleIdx="0" presStyleCnt="7"/>
      <dgm:spPr/>
    </dgm:pt>
    <dgm:pt modelId="{9FAEF648-1F4F-472D-B93E-60DB6F0B3364}" type="pres">
      <dgm:prSet presAssocID="{82C35657-5B42-4CC4-B6B1-EB30ECF6BBED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85EA4412-7774-4F47-9C96-CB190A4F7ABD}" type="pres">
      <dgm:prSet presAssocID="{82C35657-5B42-4CC4-B6B1-EB30ECF6BBED}" presName="spaceRect" presStyleCnt="0"/>
      <dgm:spPr/>
    </dgm:pt>
    <dgm:pt modelId="{BD301439-03F2-4D40-9496-2195A44F4746}" type="pres">
      <dgm:prSet presAssocID="{82C35657-5B42-4CC4-B6B1-EB30ECF6BBED}" presName="parTx" presStyleLbl="revTx" presStyleIdx="0" presStyleCnt="7">
        <dgm:presLayoutVars>
          <dgm:chMax val="0"/>
          <dgm:chPref val="0"/>
        </dgm:presLayoutVars>
      </dgm:prSet>
      <dgm:spPr/>
    </dgm:pt>
    <dgm:pt modelId="{5B91536B-7AC5-4FAC-B696-174D3E01F457}" type="pres">
      <dgm:prSet presAssocID="{A2E5BF2E-8113-4A69-A482-95FBD7067DCC}" presName="sibTrans" presStyleCnt="0"/>
      <dgm:spPr/>
    </dgm:pt>
    <dgm:pt modelId="{B5FBD2CE-0B51-434C-A4D2-40F21533B485}" type="pres">
      <dgm:prSet presAssocID="{71E788AF-1B1E-479A-AA1F-75A2BA13EDD9}" presName="compNode" presStyleCnt="0"/>
      <dgm:spPr/>
    </dgm:pt>
    <dgm:pt modelId="{F4714651-CA9B-4F34-B659-DE5C7954279C}" type="pres">
      <dgm:prSet presAssocID="{71E788AF-1B1E-479A-AA1F-75A2BA13EDD9}" presName="bgRect" presStyleLbl="bgShp" presStyleIdx="1" presStyleCnt="7"/>
      <dgm:spPr/>
    </dgm:pt>
    <dgm:pt modelId="{E3B5F819-98D6-49F3-B173-D002C02966DE}" type="pres">
      <dgm:prSet presAssocID="{71E788AF-1B1E-479A-AA1F-75A2BA13EDD9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"/>
        </a:ext>
      </dgm:extLst>
    </dgm:pt>
    <dgm:pt modelId="{BC98674C-0E9B-4ED5-8417-8E5E01E9CE26}" type="pres">
      <dgm:prSet presAssocID="{71E788AF-1B1E-479A-AA1F-75A2BA13EDD9}" presName="spaceRect" presStyleCnt="0"/>
      <dgm:spPr/>
    </dgm:pt>
    <dgm:pt modelId="{F4E0DECE-805F-4548-A604-D5ED02ADF236}" type="pres">
      <dgm:prSet presAssocID="{71E788AF-1B1E-479A-AA1F-75A2BA13EDD9}" presName="parTx" presStyleLbl="revTx" presStyleIdx="1" presStyleCnt="7">
        <dgm:presLayoutVars>
          <dgm:chMax val="0"/>
          <dgm:chPref val="0"/>
        </dgm:presLayoutVars>
      </dgm:prSet>
      <dgm:spPr/>
    </dgm:pt>
    <dgm:pt modelId="{4AE9DED1-81E7-4CF9-A02F-0E5F55D31D75}" type="pres">
      <dgm:prSet presAssocID="{04DF4B9A-DD67-4098-8360-959077C679D3}" presName="sibTrans" presStyleCnt="0"/>
      <dgm:spPr/>
    </dgm:pt>
    <dgm:pt modelId="{70340BC7-B302-455B-80F0-318F55BD2EAF}" type="pres">
      <dgm:prSet presAssocID="{31D9C24B-F619-4D25-B4FC-81F197614331}" presName="compNode" presStyleCnt="0"/>
      <dgm:spPr/>
    </dgm:pt>
    <dgm:pt modelId="{95FCC7C4-5F88-42F6-A679-346FF0365033}" type="pres">
      <dgm:prSet presAssocID="{31D9C24B-F619-4D25-B4FC-81F197614331}" presName="bgRect" presStyleLbl="bgShp" presStyleIdx="2" presStyleCnt="7"/>
      <dgm:spPr/>
    </dgm:pt>
    <dgm:pt modelId="{D19B8747-4F2A-4A45-8504-2FD0CB1E1753}" type="pres">
      <dgm:prSet presAssocID="{31D9C24B-F619-4D25-B4FC-81F197614331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uscle Arm"/>
        </a:ext>
      </dgm:extLst>
    </dgm:pt>
    <dgm:pt modelId="{961864B8-8DE5-45CD-85A1-F7DD90C4B27F}" type="pres">
      <dgm:prSet presAssocID="{31D9C24B-F619-4D25-B4FC-81F197614331}" presName="spaceRect" presStyleCnt="0"/>
      <dgm:spPr/>
    </dgm:pt>
    <dgm:pt modelId="{8AFBA097-8005-422F-BCC3-2AE58501CA4B}" type="pres">
      <dgm:prSet presAssocID="{31D9C24B-F619-4D25-B4FC-81F197614331}" presName="parTx" presStyleLbl="revTx" presStyleIdx="2" presStyleCnt="7">
        <dgm:presLayoutVars>
          <dgm:chMax val="0"/>
          <dgm:chPref val="0"/>
        </dgm:presLayoutVars>
      </dgm:prSet>
      <dgm:spPr/>
    </dgm:pt>
    <dgm:pt modelId="{73221CE5-FF76-46C1-B0B4-3D871F9124C9}" type="pres">
      <dgm:prSet presAssocID="{5A6E9315-F1B6-46F9-9868-2AAA5466D4D8}" presName="sibTrans" presStyleCnt="0"/>
      <dgm:spPr/>
    </dgm:pt>
    <dgm:pt modelId="{24119490-D97B-46A4-BC6A-D578D638EE7C}" type="pres">
      <dgm:prSet presAssocID="{DAAAC292-4F69-496D-922B-4DB5427FDA0C}" presName="compNode" presStyleCnt="0"/>
      <dgm:spPr/>
    </dgm:pt>
    <dgm:pt modelId="{37F850F0-C152-4AFE-B4EE-F8EAFCC0C242}" type="pres">
      <dgm:prSet presAssocID="{DAAAC292-4F69-496D-922B-4DB5427FDA0C}" presName="bgRect" presStyleLbl="bgShp" presStyleIdx="3" presStyleCnt="7"/>
      <dgm:spPr/>
    </dgm:pt>
    <dgm:pt modelId="{9CC519B4-B457-40D9-BC71-4AE12DA0FB65}" type="pres">
      <dgm:prSet presAssocID="{DAAAC292-4F69-496D-922B-4DB5427FDA0C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31A45B40-C2C9-4FF5-AB66-EC3964FE8009}" type="pres">
      <dgm:prSet presAssocID="{DAAAC292-4F69-496D-922B-4DB5427FDA0C}" presName="spaceRect" presStyleCnt="0"/>
      <dgm:spPr/>
    </dgm:pt>
    <dgm:pt modelId="{6EFAD71F-D880-4423-8CC4-B112B959AE99}" type="pres">
      <dgm:prSet presAssocID="{DAAAC292-4F69-496D-922B-4DB5427FDA0C}" presName="parTx" presStyleLbl="revTx" presStyleIdx="3" presStyleCnt="7">
        <dgm:presLayoutVars>
          <dgm:chMax val="0"/>
          <dgm:chPref val="0"/>
        </dgm:presLayoutVars>
      </dgm:prSet>
      <dgm:spPr/>
    </dgm:pt>
    <dgm:pt modelId="{090E10F1-2FA8-470D-81FC-969E2EE965C5}" type="pres">
      <dgm:prSet presAssocID="{886A2A08-3123-4372-98F3-426D8A47DD19}" presName="sibTrans" presStyleCnt="0"/>
      <dgm:spPr/>
    </dgm:pt>
    <dgm:pt modelId="{D0BA8522-1583-4E31-B706-4456F07744D4}" type="pres">
      <dgm:prSet presAssocID="{37EE3F9F-E2B8-4088-98DB-F70CEE806EB9}" presName="compNode" presStyleCnt="0"/>
      <dgm:spPr/>
    </dgm:pt>
    <dgm:pt modelId="{43F85E8E-27CE-4796-9065-6ED55E1E4F71}" type="pres">
      <dgm:prSet presAssocID="{37EE3F9F-E2B8-4088-98DB-F70CEE806EB9}" presName="bgRect" presStyleLbl="bgShp" presStyleIdx="4" presStyleCnt="7"/>
      <dgm:spPr/>
    </dgm:pt>
    <dgm:pt modelId="{2C91C6A2-3256-456E-AC0D-0E9386808F18}" type="pres">
      <dgm:prSet presAssocID="{37EE3F9F-E2B8-4088-98DB-F70CEE806EB9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xclamation Mark"/>
        </a:ext>
      </dgm:extLst>
    </dgm:pt>
    <dgm:pt modelId="{0241C1D4-5DF4-4ED9-9D97-2B0C0F8F06FE}" type="pres">
      <dgm:prSet presAssocID="{37EE3F9F-E2B8-4088-98DB-F70CEE806EB9}" presName="spaceRect" presStyleCnt="0"/>
      <dgm:spPr/>
    </dgm:pt>
    <dgm:pt modelId="{012F5D1D-9A9F-4FB7-AD24-3077D61E223B}" type="pres">
      <dgm:prSet presAssocID="{37EE3F9F-E2B8-4088-98DB-F70CEE806EB9}" presName="parTx" presStyleLbl="revTx" presStyleIdx="4" presStyleCnt="7">
        <dgm:presLayoutVars>
          <dgm:chMax val="0"/>
          <dgm:chPref val="0"/>
        </dgm:presLayoutVars>
      </dgm:prSet>
      <dgm:spPr/>
    </dgm:pt>
    <dgm:pt modelId="{F61FF8E1-F944-45D1-8A71-80F8EBBD56BA}" type="pres">
      <dgm:prSet presAssocID="{645777CC-17C4-45D6-9EDF-CEE3DE8519FC}" presName="sibTrans" presStyleCnt="0"/>
      <dgm:spPr/>
    </dgm:pt>
    <dgm:pt modelId="{FB9FB398-1271-4EFD-A91D-F95C4A2F36DF}" type="pres">
      <dgm:prSet presAssocID="{ABA9279C-98F4-48F4-855F-71AAA3BEE457}" presName="compNode" presStyleCnt="0"/>
      <dgm:spPr/>
    </dgm:pt>
    <dgm:pt modelId="{BC467544-53A7-41AF-99C7-63081CF71339}" type="pres">
      <dgm:prSet presAssocID="{ABA9279C-98F4-48F4-855F-71AAA3BEE457}" presName="bgRect" presStyleLbl="bgShp" presStyleIdx="5" presStyleCnt="7"/>
      <dgm:spPr/>
    </dgm:pt>
    <dgm:pt modelId="{7A68A63A-950F-4EA2-97CE-C09F1D083285}" type="pres">
      <dgm:prSet presAssocID="{ABA9279C-98F4-48F4-855F-71AAA3BEE457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ccer"/>
        </a:ext>
      </dgm:extLst>
    </dgm:pt>
    <dgm:pt modelId="{FE7F9492-5F6B-47C6-8475-C6D929D27BEF}" type="pres">
      <dgm:prSet presAssocID="{ABA9279C-98F4-48F4-855F-71AAA3BEE457}" presName="spaceRect" presStyleCnt="0"/>
      <dgm:spPr/>
    </dgm:pt>
    <dgm:pt modelId="{7F134266-AE3B-4970-AD1E-38371289A82E}" type="pres">
      <dgm:prSet presAssocID="{ABA9279C-98F4-48F4-855F-71AAA3BEE457}" presName="parTx" presStyleLbl="revTx" presStyleIdx="5" presStyleCnt="7">
        <dgm:presLayoutVars>
          <dgm:chMax val="0"/>
          <dgm:chPref val="0"/>
        </dgm:presLayoutVars>
      </dgm:prSet>
      <dgm:spPr/>
    </dgm:pt>
    <dgm:pt modelId="{34891031-7D85-41BC-95FA-055E272B1DC0}" type="pres">
      <dgm:prSet presAssocID="{02A30D99-8985-489C-954E-F3030CA8608F}" presName="sibTrans" presStyleCnt="0"/>
      <dgm:spPr/>
    </dgm:pt>
    <dgm:pt modelId="{59FBF802-13B5-402B-8F37-72FCA802C072}" type="pres">
      <dgm:prSet presAssocID="{301FBC08-DC4C-49E6-86B9-ADAE3B728009}" presName="compNode" presStyleCnt="0"/>
      <dgm:spPr/>
    </dgm:pt>
    <dgm:pt modelId="{39F85BD1-C030-4BC5-B661-47FB51BD39F7}" type="pres">
      <dgm:prSet presAssocID="{301FBC08-DC4C-49E6-86B9-ADAE3B728009}" presName="bgRect" presStyleLbl="bgShp" presStyleIdx="6" presStyleCnt="7"/>
      <dgm:spPr/>
    </dgm:pt>
    <dgm:pt modelId="{064008DD-6A7E-434B-99BC-89C9FE15D17D}" type="pres">
      <dgm:prSet presAssocID="{301FBC08-DC4C-49E6-86B9-ADAE3B728009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usic"/>
        </a:ext>
      </dgm:extLst>
    </dgm:pt>
    <dgm:pt modelId="{9F184D3B-D292-4B31-95C4-06490E9B6D05}" type="pres">
      <dgm:prSet presAssocID="{301FBC08-DC4C-49E6-86B9-ADAE3B728009}" presName="spaceRect" presStyleCnt="0"/>
      <dgm:spPr/>
    </dgm:pt>
    <dgm:pt modelId="{348D9EAB-A10F-4D66-B89F-2EEAC539C9AA}" type="pres">
      <dgm:prSet presAssocID="{301FBC08-DC4C-49E6-86B9-ADAE3B728009}" presName="parTx" presStyleLbl="revTx" presStyleIdx="6" presStyleCnt="7">
        <dgm:presLayoutVars>
          <dgm:chMax val="0"/>
          <dgm:chPref val="0"/>
        </dgm:presLayoutVars>
      </dgm:prSet>
      <dgm:spPr/>
    </dgm:pt>
  </dgm:ptLst>
  <dgm:cxnLst>
    <dgm:cxn modelId="{F2512104-F129-48A2-9382-6302FF7FE895}" type="presOf" srcId="{82C35657-5B42-4CC4-B6B1-EB30ECF6BBED}" destId="{BD301439-03F2-4D40-9496-2195A44F4746}" srcOrd="0" destOrd="0" presId="urn:microsoft.com/office/officeart/2018/2/layout/IconVerticalSolidList"/>
    <dgm:cxn modelId="{5FA47407-65C8-4863-8093-821DF484CB4E}" srcId="{EFE08AD3-CA3B-41FF-98EA-2CE33BD23CE4}" destId="{37EE3F9F-E2B8-4088-98DB-F70CEE806EB9}" srcOrd="4" destOrd="0" parTransId="{9D6CDEDD-3F2C-4887-BC34-A7DA5451D99D}" sibTransId="{645777CC-17C4-45D6-9EDF-CEE3DE8519FC}"/>
    <dgm:cxn modelId="{55066526-5FAF-4CA1-A1DD-4E48C5423EC0}" type="presOf" srcId="{EFE08AD3-CA3B-41FF-98EA-2CE33BD23CE4}" destId="{63ECDB40-2CE3-4742-9072-6A5A1B45A759}" srcOrd="0" destOrd="0" presId="urn:microsoft.com/office/officeart/2018/2/layout/IconVerticalSolidList"/>
    <dgm:cxn modelId="{0F8B5867-ED18-4A0A-9005-4CEF87CC9638}" srcId="{EFE08AD3-CA3B-41FF-98EA-2CE33BD23CE4}" destId="{301FBC08-DC4C-49E6-86B9-ADAE3B728009}" srcOrd="6" destOrd="0" parTransId="{B7BD6859-4914-4B52-AF54-3915EA21F37A}" sibTransId="{38CC6343-9046-452A-9058-3404D0B0C951}"/>
    <dgm:cxn modelId="{408BBE4D-8D7C-4558-B208-F710555912D3}" srcId="{EFE08AD3-CA3B-41FF-98EA-2CE33BD23CE4}" destId="{ABA9279C-98F4-48F4-855F-71AAA3BEE457}" srcOrd="5" destOrd="0" parTransId="{C8C8D6AF-32CB-40E6-8FE9-09D260935047}" sibTransId="{02A30D99-8985-489C-954E-F3030CA8608F}"/>
    <dgm:cxn modelId="{B6FBE255-EF93-420F-80BF-64766746C498}" srcId="{EFE08AD3-CA3B-41FF-98EA-2CE33BD23CE4}" destId="{31D9C24B-F619-4D25-B4FC-81F197614331}" srcOrd="2" destOrd="0" parTransId="{0AD12592-51E6-4B9B-B663-131D72E61F3A}" sibTransId="{5A6E9315-F1B6-46F9-9868-2AAA5466D4D8}"/>
    <dgm:cxn modelId="{8F695E58-74D5-4267-BBA6-AF7F2F207983}" type="presOf" srcId="{301FBC08-DC4C-49E6-86B9-ADAE3B728009}" destId="{348D9EAB-A10F-4D66-B89F-2EEAC539C9AA}" srcOrd="0" destOrd="0" presId="urn:microsoft.com/office/officeart/2018/2/layout/IconVerticalSolidList"/>
    <dgm:cxn modelId="{33AB4378-D74F-4394-8D01-221C76CC45C9}" srcId="{EFE08AD3-CA3B-41FF-98EA-2CE33BD23CE4}" destId="{82C35657-5B42-4CC4-B6B1-EB30ECF6BBED}" srcOrd="0" destOrd="0" parTransId="{90FE1207-17EF-4721-9A67-B75196EA1BA6}" sibTransId="{A2E5BF2E-8113-4A69-A482-95FBD7067DCC}"/>
    <dgm:cxn modelId="{A095BE9C-C469-4B76-83A7-3F814C08271D}" type="presOf" srcId="{31D9C24B-F619-4D25-B4FC-81F197614331}" destId="{8AFBA097-8005-422F-BCC3-2AE58501CA4B}" srcOrd="0" destOrd="0" presId="urn:microsoft.com/office/officeart/2018/2/layout/IconVerticalSolidList"/>
    <dgm:cxn modelId="{16F765C3-6AF6-4F68-893A-3474D86AE21C}" srcId="{EFE08AD3-CA3B-41FF-98EA-2CE33BD23CE4}" destId="{DAAAC292-4F69-496D-922B-4DB5427FDA0C}" srcOrd="3" destOrd="0" parTransId="{811BF78F-0EEA-4D57-8024-78322EDBFF7B}" sibTransId="{886A2A08-3123-4372-98F3-426D8A47DD19}"/>
    <dgm:cxn modelId="{203473CF-6B27-40E9-8CBD-EC11300E51DA}" srcId="{EFE08AD3-CA3B-41FF-98EA-2CE33BD23CE4}" destId="{71E788AF-1B1E-479A-AA1F-75A2BA13EDD9}" srcOrd="1" destOrd="0" parTransId="{58572B88-BD84-45CC-B0FC-38A691FB54EE}" sibTransId="{04DF4B9A-DD67-4098-8360-959077C679D3}"/>
    <dgm:cxn modelId="{B9506BDB-4253-4D82-860F-34EF6C7BDE28}" type="presOf" srcId="{71E788AF-1B1E-479A-AA1F-75A2BA13EDD9}" destId="{F4E0DECE-805F-4548-A604-D5ED02ADF236}" srcOrd="0" destOrd="0" presId="urn:microsoft.com/office/officeart/2018/2/layout/IconVerticalSolidList"/>
    <dgm:cxn modelId="{67C279DC-5E9C-40EF-9658-111EBC5BEE0E}" type="presOf" srcId="{DAAAC292-4F69-496D-922B-4DB5427FDA0C}" destId="{6EFAD71F-D880-4423-8CC4-B112B959AE99}" srcOrd="0" destOrd="0" presId="urn:microsoft.com/office/officeart/2018/2/layout/IconVerticalSolidList"/>
    <dgm:cxn modelId="{3D64D9E8-FCD1-4156-821A-AC483A5EBAB0}" type="presOf" srcId="{ABA9279C-98F4-48F4-855F-71AAA3BEE457}" destId="{7F134266-AE3B-4970-AD1E-38371289A82E}" srcOrd="0" destOrd="0" presId="urn:microsoft.com/office/officeart/2018/2/layout/IconVerticalSolidList"/>
    <dgm:cxn modelId="{C4AF0AEE-D1F0-4B58-8CDA-0E53C74F1F2A}" type="presOf" srcId="{37EE3F9F-E2B8-4088-98DB-F70CEE806EB9}" destId="{012F5D1D-9A9F-4FB7-AD24-3077D61E223B}" srcOrd="0" destOrd="0" presId="urn:microsoft.com/office/officeart/2018/2/layout/IconVerticalSolidList"/>
    <dgm:cxn modelId="{10C7E247-D9BA-4558-B2D1-12880B3BB610}" type="presParOf" srcId="{63ECDB40-2CE3-4742-9072-6A5A1B45A759}" destId="{B090353F-85AC-45A6-8DF3-27E2484C61C9}" srcOrd="0" destOrd="0" presId="urn:microsoft.com/office/officeart/2018/2/layout/IconVerticalSolidList"/>
    <dgm:cxn modelId="{68E20D37-AE7A-488A-BF77-E8D187BCE239}" type="presParOf" srcId="{B090353F-85AC-45A6-8DF3-27E2484C61C9}" destId="{AF061FF1-B80B-4AF5-A710-051812DF4366}" srcOrd="0" destOrd="0" presId="urn:microsoft.com/office/officeart/2018/2/layout/IconVerticalSolidList"/>
    <dgm:cxn modelId="{5A36D71E-441C-4354-85DA-DEAE8B7C26EB}" type="presParOf" srcId="{B090353F-85AC-45A6-8DF3-27E2484C61C9}" destId="{9FAEF648-1F4F-472D-B93E-60DB6F0B3364}" srcOrd="1" destOrd="0" presId="urn:microsoft.com/office/officeart/2018/2/layout/IconVerticalSolidList"/>
    <dgm:cxn modelId="{10005F82-2DA5-4B6D-92EC-244BE523B59A}" type="presParOf" srcId="{B090353F-85AC-45A6-8DF3-27E2484C61C9}" destId="{85EA4412-7774-4F47-9C96-CB190A4F7ABD}" srcOrd="2" destOrd="0" presId="urn:microsoft.com/office/officeart/2018/2/layout/IconVerticalSolidList"/>
    <dgm:cxn modelId="{A6BDD595-9CFE-4A6C-8F65-2CDA763AD008}" type="presParOf" srcId="{B090353F-85AC-45A6-8DF3-27E2484C61C9}" destId="{BD301439-03F2-4D40-9496-2195A44F4746}" srcOrd="3" destOrd="0" presId="urn:microsoft.com/office/officeart/2018/2/layout/IconVerticalSolidList"/>
    <dgm:cxn modelId="{8271CD4C-3DA2-4ABA-BB28-BDE17041EBE9}" type="presParOf" srcId="{63ECDB40-2CE3-4742-9072-6A5A1B45A759}" destId="{5B91536B-7AC5-4FAC-B696-174D3E01F457}" srcOrd="1" destOrd="0" presId="urn:microsoft.com/office/officeart/2018/2/layout/IconVerticalSolidList"/>
    <dgm:cxn modelId="{76F699C6-3C29-486C-802A-CE621A6C7A79}" type="presParOf" srcId="{63ECDB40-2CE3-4742-9072-6A5A1B45A759}" destId="{B5FBD2CE-0B51-434C-A4D2-40F21533B485}" srcOrd="2" destOrd="0" presId="urn:microsoft.com/office/officeart/2018/2/layout/IconVerticalSolidList"/>
    <dgm:cxn modelId="{C426C60E-E472-4DCF-94A7-8BF66295E617}" type="presParOf" srcId="{B5FBD2CE-0B51-434C-A4D2-40F21533B485}" destId="{F4714651-CA9B-4F34-B659-DE5C7954279C}" srcOrd="0" destOrd="0" presId="urn:microsoft.com/office/officeart/2018/2/layout/IconVerticalSolidList"/>
    <dgm:cxn modelId="{393AB878-CBF0-4849-B989-C38C26ED316C}" type="presParOf" srcId="{B5FBD2CE-0B51-434C-A4D2-40F21533B485}" destId="{E3B5F819-98D6-49F3-B173-D002C02966DE}" srcOrd="1" destOrd="0" presId="urn:microsoft.com/office/officeart/2018/2/layout/IconVerticalSolidList"/>
    <dgm:cxn modelId="{1784F9A4-B714-437F-B2EB-642679AD4BE0}" type="presParOf" srcId="{B5FBD2CE-0B51-434C-A4D2-40F21533B485}" destId="{BC98674C-0E9B-4ED5-8417-8E5E01E9CE26}" srcOrd="2" destOrd="0" presId="urn:microsoft.com/office/officeart/2018/2/layout/IconVerticalSolidList"/>
    <dgm:cxn modelId="{16DDE4C1-6B33-4207-ADB1-61EDD9744ECD}" type="presParOf" srcId="{B5FBD2CE-0B51-434C-A4D2-40F21533B485}" destId="{F4E0DECE-805F-4548-A604-D5ED02ADF236}" srcOrd="3" destOrd="0" presId="urn:microsoft.com/office/officeart/2018/2/layout/IconVerticalSolidList"/>
    <dgm:cxn modelId="{19BA7093-B16B-4B3E-911B-40F378193245}" type="presParOf" srcId="{63ECDB40-2CE3-4742-9072-6A5A1B45A759}" destId="{4AE9DED1-81E7-4CF9-A02F-0E5F55D31D75}" srcOrd="3" destOrd="0" presId="urn:microsoft.com/office/officeart/2018/2/layout/IconVerticalSolidList"/>
    <dgm:cxn modelId="{14418CEB-5C85-4FE4-BE96-9E227C075A90}" type="presParOf" srcId="{63ECDB40-2CE3-4742-9072-6A5A1B45A759}" destId="{70340BC7-B302-455B-80F0-318F55BD2EAF}" srcOrd="4" destOrd="0" presId="urn:microsoft.com/office/officeart/2018/2/layout/IconVerticalSolidList"/>
    <dgm:cxn modelId="{F810BF74-B609-4033-B789-536134E89BA1}" type="presParOf" srcId="{70340BC7-B302-455B-80F0-318F55BD2EAF}" destId="{95FCC7C4-5F88-42F6-A679-346FF0365033}" srcOrd="0" destOrd="0" presId="urn:microsoft.com/office/officeart/2018/2/layout/IconVerticalSolidList"/>
    <dgm:cxn modelId="{72B4C815-8E62-42AC-95AE-45D90B5F39AE}" type="presParOf" srcId="{70340BC7-B302-455B-80F0-318F55BD2EAF}" destId="{D19B8747-4F2A-4A45-8504-2FD0CB1E1753}" srcOrd="1" destOrd="0" presId="urn:microsoft.com/office/officeart/2018/2/layout/IconVerticalSolidList"/>
    <dgm:cxn modelId="{23A2FB57-245F-4482-9074-DB4C0A4B7B68}" type="presParOf" srcId="{70340BC7-B302-455B-80F0-318F55BD2EAF}" destId="{961864B8-8DE5-45CD-85A1-F7DD90C4B27F}" srcOrd="2" destOrd="0" presId="urn:microsoft.com/office/officeart/2018/2/layout/IconVerticalSolidList"/>
    <dgm:cxn modelId="{3247C454-9F48-4D7F-9A4F-98B956380F74}" type="presParOf" srcId="{70340BC7-B302-455B-80F0-318F55BD2EAF}" destId="{8AFBA097-8005-422F-BCC3-2AE58501CA4B}" srcOrd="3" destOrd="0" presId="urn:microsoft.com/office/officeart/2018/2/layout/IconVerticalSolidList"/>
    <dgm:cxn modelId="{39ED8DA0-8701-4512-AE05-DF2C3FA7A59B}" type="presParOf" srcId="{63ECDB40-2CE3-4742-9072-6A5A1B45A759}" destId="{73221CE5-FF76-46C1-B0B4-3D871F9124C9}" srcOrd="5" destOrd="0" presId="urn:microsoft.com/office/officeart/2018/2/layout/IconVerticalSolidList"/>
    <dgm:cxn modelId="{BA02930F-F12C-43E9-8E61-CA4074A6DBAD}" type="presParOf" srcId="{63ECDB40-2CE3-4742-9072-6A5A1B45A759}" destId="{24119490-D97B-46A4-BC6A-D578D638EE7C}" srcOrd="6" destOrd="0" presId="urn:microsoft.com/office/officeart/2018/2/layout/IconVerticalSolidList"/>
    <dgm:cxn modelId="{71DD80C7-2C43-4F18-929A-3DF9F5B51549}" type="presParOf" srcId="{24119490-D97B-46A4-BC6A-D578D638EE7C}" destId="{37F850F0-C152-4AFE-B4EE-F8EAFCC0C242}" srcOrd="0" destOrd="0" presId="urn:microsoft.com/office/officeart/2018/2/layout/IconVerticalSolidList"/>
    <dgm:cxn modelId="{7C9D26CB-AF6F-4285-85DB-1DEEE9235A48}" type="presParOf" srcId="{24119490-D97B-46A4-BC6A-D578D638EE7C}" destId="{9CC519B4-B457-40D9-BC71-4AE12DA0FB65}" srcOrd="1" destOrd="0" presId="urn:microsoft.com/office/officeart/2018/2/layout/IconVerticalSolidList"/>
    <dgm:cxn modelId="{B1C4D314-F8F2-4334-ACF3-32843C02D361}" type="presParOf" srcId="{24119490-D97B-46A4-BC6A-D578D638EE7C}" destId="{31A45B40-C2C9-4FF5-AB66-EC3964FE8009}" srcOrd="2" destOrd="0" presId="urn:microsoft.com/office/officeart/2018/2/layout/IconVerticalSolidList"/>
    <dgm:cxn modelId="{E9971C19-1C3B-425E-8025-518A806417CF}" type="presParOf" srcId="{24119490-D97B-46A4-BC6A-D578D638EE7C}" destId="{6EFAD71F-D880-4423-8CC4-B112B959AE99}" srcOrd="3" destOrd="0" presId="urn:microsoft.com/office/officeart/2018/2/layout/IconVerticalSolidList"/>
    <dgm:cxn modelId="{ED00E4E5-C059-4F02-8840-144FD0BBECDC}" type="presParOf" srcId="{63ECDB40-2CE3-4742-9072-6A5A1B45A759}" destId="{090E10F1-2FA8-470D-81FC-969E2EE965C5}" srcOrd="7" destOrd="0" presId="urn:microsoft.com/office/officeart/2018/2/layout/IconVerticalSolidList"/>
    <dgm:cxn modelId="{B6444000-279A-402A-8E84-BC7AF8BE293B}" type="presParOf" srcId="{63ECDB40-2CE3-4742-9072-6A5A1B45A759}" destId="{D0BA8522-1583-4E31-B706-4456F07744D4}" srcOrd="8" destOrd="0" presId="urn:microsoft.com/office/officeart/2018/2/layout/IconVerticalSolidList"/>
    <dgm:cxn modelId="{6B80CEF9-A818-4B71-9C7D-184028D10605}" type="presParOf" srcId="{D0BA8522-1583-4E31-B706-4456F07744D4}" destId="{43F85E8E-27CE-4796-9065-6ED55E1E4F71}" srcOrd="0" destOrd="0" presId="urn:microsoft.com/office/officeart/2018/2/layout/IconVerticalSolidList"/>
    <dgm:cxn modelId="{A05EAE20-12AA-4692-B1B6-3F1EE401D8AE}" type="presParOf" srcId="{D0BA8522-1583-4E31-B706-4456F07744D4}" destId="{2C91C6A2-3256-456E-AC0D-0E9386808F18}" srcOrd="1" destOrd="0" presId="urn:microsoft.com/office/officeart/2018/2/layout/IconVerticalSolidList"/>
    <dgm:cxn modelId="{D4796007-B755-467C-899A-16D146C425EC}" type="presParOf" srcId="{D0BA8522-1583-4E31-B706-4456F07744D4}" destId="{0241C1D4-5DF4-4ED9-9D97-2B0C0F8F06FE}" srcOrd="2" destOrd="0" presId="urn:microsoft.com/office/officeart/2018/2/layout/IconVerticalSolidList"/>
    <dgm:cxn modelId="{6243EAE7-E3BA-4673-91FD-5038F5662DA6}" type="presParOf" srcId="{D0BA8522-1583-4E31-B706-4456F07744D4}" destId="{012F5D1D-9A9F-4FB7-AD24-3077D61E223B}" srcOrd="3" destOrd="0" presId="urn:microsoft.com/office/officeart/2018/2/layout/IconVerticalSolidList"/>
    <dgm:cxn modelId="{4556E088-90FF-4480-BAC0-7212DE703CB8}" type="presParOf" srcId="{63ECDB40-2CE3-4742-9072-6A5A1B45A759}" destId="{F61FF8E1-F944-45D1-8A71-80F8EBBD56BA}" srcOrd="9" destOrd="0" presId="urn:microsoft.com/office/officeart/2018/2/layout/IconVerticalSolidList"/>
    <dgm:cxn modelId="{51BE6C37-79C9-4FC9-BF94-FBDA9DF42F27}" type="presParOf" srcId="{63ECDB40-2CE3-4742-9072-6A5A1B45A759}" destId="{FB9FB398-1271-4EFD-A91D-F95C4A2F36DF}" srcOrd="10" destOrd="0" presId="urn:microsoft.com/office/officeart/2018/2/layout/IconVerticalSolidList"/>
    <dgm:cxn modelId="{9A6580CA-872C-47D8-ABEC-7CFE88CE3026}" type="presParOf" srcId="{FB9FB398-1271-4EFD-A91D-F95C4A2F36DF}" destId="{BC467544-53A7-41AF-99C7-63081CF71339}" srcOrd="0" destOrd="0" presId="urn:microsoft.com/office/officeart/2018/2/layout/IconVerticalSolidList"/>
    <dgm:cxn modelId="{1869D12E-763E-46B9-AE74-2F9BC160897A}" type="presParOf" srcId="{FB9FB398-1271-4EFD-A91D-F95C4A2F36DF}" destId="{7A68A63A-950F-4EA2-97CE-C09F1D083285}" srcOrd="1" destOrd="0" presId="urn:microsoft.com/office/officeart/2018/2/layout/IconVerticalSolidList"/>
    <dgm:cxn modelId="{4C81EB10-57C1-44D9-BF05-7C412B75703D}" type="presParOf" srcId="{FB9FB398-1271-4EFD-A91D-F95C4A2F36DF}" destId="{FE7F9492-5F6B-47C6-8475-C6D929D27BEF}" srcOrd="2" destOrd="0" presId="urn:microsoft.com/office/officeart/2018/2/layout/IconVerticalSolidList"/>
    <dgm:cxn modelId="{E77B8061-981D-4589-B65E-B37CD12BBB14}" type="presParOf" srcId="{FB9FB398-1271-4EFD-A91D-F95C4A2F36DF}" destId="{7F134266-AE3B-4970-AD1E-38371289A82E}" srcOrd="3" destOrd="0" presId="urn:microsoft.com/office/officeart/2018/2/layout/IconVerticalSolidList"/>
    <dgm:cxn modelId="{F5AB9B32-2760-42DA-8B3F-FC89AE86B072}" type="presParOf" srcId="{63ECDB40-2CE3-4742-9072-6A5A1B45A759}" destId="{34891031-7D85-41BC-95FA-055E272B1DC0}" srcOrd="11" destOrd="0" presId="urn:microsoft.com/office/officeart/2018/2/layout/IconVerticalSolidList"/>
    <dgm:cxn modelId="{D3F519BE-3D3A-4E92-A2E3-091E90B15A48}" type="presParOf" srcId="{63ECDB40-2CE3-4742-9072-6A5A1B45A759}" destId="{59FBF802-13B5-402B-8F37-72FCA802C072}" srcOrd="12" destOrd="0" presId="urn:microsoft.com/office/officeart/2018/2/layout/IconVerticalSolidList"/>
    <dgm:cxn modelId="{4AD6E6FC-76C1-4A12-881F-B7C312F75166}" type="presParOf" srcId="{59FBF802-13B5-402B-8F37-72FCA802C072}" destId="{39F85BD1-C030-4BC5-B661-47FB51BD39F7}" srcOrd="0" destOrd="0" presId="urn:microsoft.com/office/officeart/2018/2/layout/IconVerticalSolidList"/>
    <dgm:cxn modelId="{3367C2AF-18A4-4160-9D00-7E905239D1F6}" type="presParOf" srcId="{59FBF802-13B5-402B-8F37-72FCA802C072}" destId="{064008DD-6A7E-434B-99BC-89C9FE15D17D}" srcOrd="1" destOrd="0" presId="urn:microsoft.com/office/officeart/2018/2/layout/IconVerticalSolidList"/>
    <dgm:cxn modelId="{CD60F66C-0E6F-4AD6-972F-13AE66DFBB8C}" type="presParOf" srcId="{59FBF802-13B5-402B-8F37-72FCA802C072}" destId="{9F184D3B-D292-4B31-95C4-06490E9B6D05}" srcOrd="2" destOrd="0" presId="urn:microsoft.com/office/officeart/2018/2/layout/IconVerticalSolidList"/>
    <dgm:cxn modelId="{D0D5BAFE-F46D-4742-A854-73FB650D3496}" type="presParOf" srcId="{59FBF802-13B5-402B-8F37-72FCA802C072}" destId="{348D9EAB-A10F-4D66-B89F-2EEAC539C9A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F179F2-D4C0-4AEA-B468-7F6991F54A78}">
      <dsp:nvSpPr>
        <dsp:cNvPr id="0" name=""/>
        <dsp:cNvSpPr/>
      </dsp:nvSpPr>
      <dsp:spPr>
        <a:xfrm>
          <a:off x="0" y="640"/>
          <a:ext cx="6391275" cy="149868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EA2B2C-88A9-4E05-84CC-0A230F7F8ED9}">
      <dsp:nvSpPr>
        <dsp:cNvPr id="0" name=""/>
        <dsp:cNvSpPr/>
      </dsp:nvSpPr>
      <dsp:spPr>
        <a:xfrm>
          <a:off x="453352" y="337845"/>
          <a:ext cx="824278" cy="82427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3ED4EA-DCF2-4310-A291-C1E9D8D78256}">
      <dsp:nvSpPr>
        <dsp:cNvPr id="0" name=""/>
        <dsp:cNvSpPr/>
      </dsp:nvSpPr>
      <dsp:spPr>
        <a:xfrm>
          <a:off x="1730984" y="640"/>
          <a:ext cx="4660290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Blood Pressure = how hard your blood pushes against your arteries</a:t>
          </a:r>
        </a:p>
      </dsp:txBody>
      <dsp:txXfrm>
        <a:off x="1730984" y="640"/>
        <a:ext cx="4660290" cy="1498687"/>
      </dsp:txXfrm>
    </dsp:sp>
    <dsp:sp modelId="{52673830-FEF1-439C-9423-00D8BEDEA115}">
      <dsp:nvSpPr>
        <dsp:cNvPr id="0" name=""/>
        <dsp:cNvSpPr/>
      </dsp:nvSpPr>
      <dsp:spPr>
        <a:xfrm>
          <a:off x="0" y="1873999"/>
          <a:ext cx="6391275" cy="149868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C03344-4652-4F98-90C0-9EB89350F045}">
      <dsp:nvSpPr>
        <dsp:cNvPr id="0" name=""/>
        <dsp:cNvSpPr/>
      </dsp:nvSpPr>
      <dsp:spPr>
        <a:xfrm>
          <a:off x="453352" y="2211204"/>
          <a:ext cx="824278" cy="82427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CA018-690F-4EB0-8CA9-61FC0C0AF1CB}">
      <dsp:nvSpPr>
        <dsp:cNvPr id="0" name=""/>
        <dsp:cNvSpPr/>
      </dsp:nvSpPr>
      <dsp:spPr>
        <a:xfrm>
          <a:off x="1730984" y="1873999"/>
          <a:ext cx="4660290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Each time your heart beats, it pushes blood through your blood vessels and blood pressure is measured in two numbers to indicate how hard the push is.</a:t>
          </a:r>
        </a:p>
      </dsp:txBody>
      <dsp:txXfrm>
        <a:off x="1730984" y="1873999"/>
        <a:ext cx="4660290" cy="1498687"/>
      </dsp:txXfrm>
    </dsp:sp>
    <dsp:sp modelId="{16C04DDF-CBDE-4CC1-B927-536A27589868}">
      <dsp:nvSpPr>
        <dsp:cNvPr id="0" name=""/>
        <dsp:cNvSpPr/>
      </dsp:nvSpPr>
      <dsp:spPr>
        <a:xfrm>
          <a:off x="0" y="3747359"/>
          <a:ext cx="6391275" cy="149868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83FBAD-B519-4810-B713-8D01B5207464}">
      <dsp:nvSpPr>
        <dsp:cNvPr id="0" name=""/>
        <dsp:cNvSpPr/>
      </dsp:nvSpPr>
      <dsp:spPr>
        <a:xfrm>
          <a:off x="453352" y="4084563"/>
          <a:ext cx="824278" cy="82427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546D0A-78AE-4D81-A4D8-6E8402A36634}">
      <dsp:nvSpPr>
        <dsp:cNvPr id="0" name=""/>
        <dsp:cNvSpPr/>
      </dsp:nvSpPr>
      <dsp:spPr>
        <a:xfrm>
          <a:off x="1730984" y="3747359"/>
          <a:ext cx="4660290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Numbers are called </a:t>
          </a:r>
          <a:r>
            <a:rPr lang="en-US" sz="1600" b="1" kern="1200"/>
            <a:t>Systolic</a:t>
          </a:r>
          <a:r>
            <a:rPr lang="en-US" sz="1600" kern="1200"/>
            <a:t> and </a:t>
          </a:r>
          <a:r>
            <a:rPr lang="en-US" sz="1600" b="1" kern="1200"/>
            <a:t>Diastolic</a:t>
          </a:r>
          <a:endParaRPr lang="en-US" sz="1600" kern="1200"/>
        </a:p>
      </dsp:txBody>
      <dsp:txXfrm>
        <a:off x="1730984" y="3747359"/>
        <a:ext cx="4660290" cy="149868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50351F-CB9F-4FD2-8B3E-BCA286F66B07}">
      <dsp:nvSpPr>
        <dsp:cNvPr id="0" name=""/>
        <dsp:cNvSpPr/>
      </dsp:nvSpPr>
      <dsp:spPr>
        <a:xfrm>
          <a:off x="0" y="1897943"/>
          <a:ext cx="6391275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BEB413-FF70-4372-88CF-AFC214A5865B}">
      <dsp:nvSpPr>
        <dsp:cNvPr id="0" name=""/>
        <dsp:cNvSpPr/>
      </dsp:nvSpPr>
      <dsp:spPr>
        <a:xfrm>
          <a:off x="319563" y="1514183"/>
          <a:ext cx="4473892" cy="7675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102" tIns="0" rIns="169102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/>
            <a:t>Avoid smoking or vaping</a:t>
          </a:r>
          <a:endParaRPr lang="en-US" sz="2600" kern="1200"/>
        </a:p>
      </dsp:txBody>
      <dsp:txXfrm>
        <a:off x="357030" y="1551650"/>
        <a:ext cx="4398958" cy="692586"/>
      </dsp:txXfrm>
    </dsp:sp>
    <dsp:sp modelId="{CD717AFB-1477-4A45-889A-818D66A67CD3}">
      <dsp:nvSpPr>
        <dsp:cNvPr id="0" name=""/>
        <dsp:cNvSpPr/>
      </dsp:nvSpPr>
      <dsp:spPr>
        <a:xfrm>
          <a:off x="0" y="3077303"/>
          <a:ext cx="6391275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19765721"/>
              <a:satOff val="90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19A192-D653-4260-A34C-6011C47DECE6}">
      <dsp:nvSpPr>
        <dsp:cNvPr id="0" name=""/>
        <dsp:cNvSpPr/>
      </dsp:nvSpPr>
      <dsp:spPr>
        <a:xfrm>
          <a:off x="319563" y="2693543"/>
          <a:ext cx="4473892" cy="767520"/>
        </a:xfrm>
        <a:prstGeom prst="roundRect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102" tIns="0" rIns="169102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/>
            <a:t>Limit alcohol intake</a:t>
          </a:r>
          <a:endParaRPr lang="en-US" sz="2600" kern="1200"/>
        </a:p>
      </dsp:txBody>
      <dsp:txXfrm>
        <a:off x="357030" y="2731010"/>
        <a:ext cx="4398958" cy="69258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94C0C4-9FA4-41F2-923A-F952AB960E38}">
      <dsp:nvSpPr>
        <dsp:cNvPr id="0" name=""/>
        <dsp:cNvSpPr/>
      </dsp:nvSpPr>
      <dsp:spPr>
        <a:xfrm>
          <a:off x="0" y="2177"/>
          <a:ext cx="6391275" cy="11036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77A5CB-0EE1-4521-8081-63D35FA248D0}">
      <dsp:nvSpPr>
        <dsp:cNvPr id="0" name=""/>
        <dsp:cNvSpPr/>
      </dsp:nvSpPr>
      <dsp:spPr>
        <a:xfrm>
          <a:off x="333853" y="250498"/>
          <a:ext cx="607006" cy="6070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901E85-473B-43E3-B557-E730687402D8}">
      <dsp:nvSpPr>
        <dsp:cNvPr id="0" name=""/>
        <dsp:cNvSpPr/>
      </dsp:nvSpPr>
      <dsp:spPr>
        <a:xfrm>
          <a:off x="1274714" y="2177"/>
          <a:ext cx="5116560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/>
            <a:t>Laugh often!</a:t>
          </a:r>
          <a:endParaRPr lang="en-US" sz="2200" kern="1200"/>
        </a:p>
      </dsp:txBody>
      <dsp:txXfrm>
        <a:off x="1274714" y="2177"/>
        <a:ext cx="5116560" cy="1103648"/>
      </dsp:txXfrm>
    </dsp:sp>
    <dsp:sp modelId="{77D04D2E-9ACA-4242-B598-5A3586926F24}">
      <dsp:nvSpPr>
        <dsp:cNvPr id="0" name=""/>
        <dsp:cNvSpPr/>
      </dsp:nvSpPr>
      <dsp:spPr>
        <a:xfrm>
          <a:off x="0" y="1381738"/>
          <a:ext cx="6391275" cy="11036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BF838F-81E3-426A-96D0-84AD663EC4B7}">
      <dsp:nvSpPr>
        <dsp:cNvPr id="0" name=""/>
        <dsp:cNvSpPr/>
      </dsp:nvSpPr>
      <dsp:spPr>
        <a:xfrm>
          <a:off x="333853" y="1630059"/>
          <a:ext cx="607006" cy="6070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0EFA7A-2651-412A-B240-FA8A0DEF70AC}">
      <dsp:nvSpPr>
        <dsp:cNvPr id="0" name=""/>
        <dsp:cNvSpPr/>
      </dsp:nvSpPr>
      <dsp:spPr>
        <a:xfrm>
          <a:off x="1274714" y="1381738"/>
          <a:ext cx="5116560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/>
            <a:t>Stay socially connected</a:t>
          </a:r>
          <a:endParaRPr lang="en-US" sz="2200" kern="1200"/>
        </a:p>
      </dsp:txBody>
      <dsp:txXfrm>
        <a:off x="1274714" y="1381738"/>
        <a:ext cx="5116560" cy="1103648"/>
      </dsp:txXfrm>
    </dsp:sp>
    <dsp:sp modelId="{4EDC8503-392D-4550-842A-706B601AF11A}">
      <dsp:nvSpPr>
        <dsp:cNvPr id="0" name=""/>
        <dsp:cNvSpPr/>
      </dsp:nvSpPr>
      <dsp:spPr>
        <a:xfrm>
          <a:off x="0" y="2761299"/>
          <a:ext cx="6391275" cy="11036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01C232-8B61-466A-9B3F-87ED8B0BA516}">
      <dsp:nvSpPr>
        <dsp:cNvPr id="0" name=""/>
        <dsp:cNvSpPr/>
      </dsp:nvSpPr>
      <dsp:spPr>
        <a:xfrm>
          <a:off x="333853" y="3009620"/>
          <a:ext cx="607006" cy="6070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36F118-CB00-4BD7-B7D2-150A34A7AD1C}">
      <dsp:nvSpPr>
        <dsp:cNvPr id="0" name=""/>
        <dsp:cNvSpPr/>
      </dsp:nvSpPr>
      <dsp:spPr>
        <a:xfrm>
          <a:off x="1274714" y="2761299"/>
          <a:ext cx="5116560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/>
            <a:t>Do things that bring joy</a:t>
          </a:r>
          <a:endParaRPr lang="en-US" sz="2200" kern="1200"/>
        </a:p>
      </dsp:txBody>
      <dsp:txXfrm>
        <a:off x="1274714" y="2761299"/>
        <a:ext cx="5116560" cy="1103648"/>
      </dsp:txXfrm>
    </dsp:sp>
    <dsp:sp modelId="{B7EA1A27-9517-40CE-BE5F-756D3F947DD9}">
      <dsp:nvSpPr>
        <dsp:cNvPr id="0" name=""/>
        <dsp:cNvSpPr/>
      </dsp:nvSpPr>
      <dsp:spPr>
        <a:xfrm>
          <a:off x="0" y="4140860"/>
          <a:ext cx="6391275" cy="11036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54BE75-705D-4DC5-9630-90F5BB6F8FE5}">
      <dsp:nvSpPr>
        <dsp:cNvPr id="0" name=""/>
        <dsp:cNvSpPr/>
      </dsp:nvSpPr>
      <dsp:spPr>
        <a:xfrm>
          <a:off x="333853" y="4389181"/>
          <a:ext cx="607006" cy="60700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39F8AE-CF7D-4375-B875-4E3D34853924}">
      <dsp:nvSpPr>
        <dsp:cNvPr id="0" name=""/>
        <dsp:cNvSpPr/>
      </dsp:nvSpPr>
      <dsp:spPr>
        <a:xfrm>
          <a:off x="1274714" y="4140860"/>
          <a:ext cx="5116560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/>
            <a:t>Give yourself grace</a:t>
          </a:r>
          <a:endParaRPr lang="en-US" sz="2200" kern="1200"/>
        </a:p>
      </dsp:txBody>
      <dsp:txXfrm>
        <a:off x="1274714" y="4140860"/>
        <a:ext cx="5116560" cy="110364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E9A9FD-9DDF-44B8-9D70-C9B19AB7D155}">
      <dsp:nvSpPr>
        <dsp:cNvPr id="0" name=""/>
        <dsp:cNvSpPr/>
      </dsp:nvSpPr>
      <dsp:spPr>
        <a:xfrm>
          <a:off x="1521908" y="22371"/>
          <a:ext cx="1510523" cy="129823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5F148E-E2DC-471E-8DEE-FB68142275F0}">
      <dsp:nvSpPr>
        <dsp:cNvPr id="0" name=""/>
        <dsp:cNvSpPr/>
      </dsp:nvSpPr>
      <dsp:spPr>
        <a:xfrm>
          <a:off x="119279" y="1434668"/>
          <a:ext cx="4315781" cy="556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900" b="0" i="0" kern="1200"/>
            <a:t>Get your blood pressure checked at:</a:t>
          </a:r>
          <a:endParaRPr lang="en-US" sz="1900" kern="1200"/>
        </a:p>
      </dsp:txBody>
      <dsp:txXfrm>
        <a:off x="119279" y="1434668"/>
        <a:ext cx="4315781" cy="556385"/>
      </dsp:txXfrm>
    </dsp:sp>
    <dsp:sp modelId="{735B8CA0-FE93-4928-A6FC-DE2A44814730}">
      <dsp:nvSpPr>
        <dsp:cNvPr id="0" name=""/>
        <dsp:cNvSpPr/>
      </dsp:nvSpPr>
      <dsp:spPr>
        <a:xfrm>
          <a:off x="119279" y="2044107"/>
          <a:ext cx="4315781" cy="10199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/>
            <a:t>Provider visits</a:t>
          </a:r>
          <a:endParaRPr lang="en-US" sz="1400" kern="120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/>
            <a:t>On campus! Health center</a:t>
          </a:r>
          <a:endParaRPr lang="en-US" sz="1400" kern="120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/>
            <a:t>Community screenings</a:t>
          </a:r>
          <a:endParaRPr lang="en-US" sz="1400" kern="120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/>
            <a:t>Home monitors</a:t>
          </a:r>
          <a:endParaRPr lang="en-US" sz="1400" kern="1200"/>
        </a:p>
      </dsp:txBody>
      <dsp:txXfrm>
        <a:off x="119279" y="2044107"/>
        <a:ext cx="4315781" cy="1019981"/>
      </dsp:txXfrm>
    </dsp:sp>
    <dsp:sp modelId="{EF25597A-F630-4F90-A150-0024A760717D}">
      <dsp:nvSpPr>
        <dsp:cNvPr id="0" name=""/>
        <dsp:cNvSpPr/>
      </dsp:nvSpPr>
      <dsp:spPr>
        <a:xfrm>
          <a:off x="6592951" y="22371"/>
          <a:ext cx="1510523" cy="129823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FAC4B-394A-4968-9732-4C786AE10B17}">
      <dsp:nvSpPr>
        <dsp:cNvPr id="0" name=""/>
        <dsp:cNvSpPr/>
      </dsp:nvSpPr>
      <dsp:spPr>
        <a:xfrm>
          <a:off x="5190322" y="1434668"/>
          <a:ext cx="4315781" cy="556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900" b="0" i="0" kern="1200"/>
            <a:t>Track trends, not just one reading</a:t>
          </a:r>
          <a:endParaRPr lang="en-US" sz="1900" kern="1200"/>
        </a:p>
      </dsp:txBody>
      <dsp:txXfrm>
        <a:off x="5190322" y="1434668"/>
        <a:ext cx="4315781" cy="556385"/>
      </dsp:txXfrm>
    </dsp:sp>
    <dsp:sp modelId="{A2D04BEE-C279-4FD1-B886-58E8A29B0A61}">
      <dsp:nvSpPr>
        <dsp:cNvPr id="0" name=""/>
        <dsp:cNvSpPr/>
      </dsp:nvSpPr>
      <dsp:spPr>
        <a:xfrm>
          <a:off x="5190322" y="2044107"/>
          <a:ext cx="4315781" cy="10199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/>
            <a:t>Can take at different times of day</a:t>
          </a:r>
          <a:endParaRPr lang="en-US" sz="1400" kern="1200"/>
        </a:p>
      </dsp:txBody>
      <dsp:txXfrm>
        <a:off x="5190322" y="2044107"/>
        <a:ext cx="4315781" cy="101998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81578D-24EE-4264-94D3-95DE1941B870}">
      <dsp:nvSpPr>
        <dsp:cNvPr id="0" name=""/>
        <dsp:cNvSpPr/>
      </dsp:nvSpPr>
      <dsp:spPr>
        <a:xfrm>
          <a:off x="61415" y="22860"/>
          <a:ext cx="1258021" cy="1258021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973F15-42CB-4F12-8C7A-DBE09CF49A54}">
      <dsp:nvSpPr>
        <dsp:cNvPr id="0" name=""/>
        <dsp:cNvSpPr/>
      </dsp:nvSpPr>
      <dsp:spPr>
        <a:xfrm>
          <a:off x="325600" y="287044"/>
          <a:ext cx="729652" cy="7296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3F8D95-F041-435D-A879-E4752EA421B8}">
      <dsp:nvSpPr>
        <dsp:cNvPr id="0" name=""/>
        <dsp:cNvSpPr/>
      </dsp:nvSpPr>
      <dsp:spPr>
        <a:xfrm>
          <a:off x="1589012" y="22860"/>
          <a:ext cx="2965335" cy="12580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“I feel fine, so my Blood Pressure must be fine!”</a:t>
          </a:r>
        </a:p>
      </dsp:txBody>
      <dsp:txXfrm>
        <a:off x="1589012" y="22860"/>
        <a:ext cx="2965335" cy="1258021"/>
      </dsp:txXfrm>
    </dsp:sp>
    <dsp:sp modelId="{71165A2A-F150-42F5-A5DD-D820187D57CB}">
      <dsp:nvSpPr>
        <dsp:cNvPr id="0" name=""/>
        <dsp:cNvSpPr/>
      </dsp:nvSpPr>
      <dsp:spPr>
        <a:xfrm>
          <a:off x="5071035" y="22860"/>
          <a:ext cx="1258021" cy="1258021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593B43-C07F-4EB6-B698-836958FC96ED}">
      <dsp:nvSpPr>
        <dsp:cNvPr id="0" name=""/>
        <dsp:cNvSpPr/>
      </dsp:nvSpPr>
      <dsp:spPr>
        <a:xfrm>
          <a:off x="5335219" y="287044"/>
          <a:ext cx="729652" cy="7296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D6D7E3-25F8-4BD1-9F4D-3A252F0063F3}">
      <dsp:nvSpPr>
        <dsp:cNvPr id="0" name=""/>
        <dsp:cNvSpPr/>
      </dsp:nvSpPr>
      <dsp:spPr>
        <a:xfrm>
          <a:off x="6598632" y="22860"/>
          <a:ext cx="2965335" cy="12580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“Only older adults have high blood pressure”</a:t>
          </a:r>
        </a:p>
      </dsp:txBody>
      <dsp:txXfrm>
        <a:off x="6598632" y="22860"/>
        <a:ext cx="2965335" cy="1258021"/>
      </dsp:txXfrm>
    </dsp:sp>
    <dsp:sp modelId="{9E1CFC62-7CD5-44DF-8E6D-F13C13EFB665}">
      <dsp:nvSpPr>
        <dsp:cNvPr id="0" name=""/>
        <dsp:cNvSpPr/>
      </dsp:nvSpPr>
      <dsp:spPr>
        <a:xfrm>
          <a:off x="61415" y="1805579"/>
          <a:ext cx="1258021" cy="1258021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2821CF-735C-44BE-ABAD-F6FB6EF27038}">
      <dsp:nvSpPr>
        <dsp:cNvPr id="0" name=""/>
        <dsp:cNvSpPr/>
      </dsp:nvSpPr>
      <dsp:spPr>
        <a:xfrm>
          <a:off x="325600" y="2069764"/>
          <a:ext cx="729652" cy="72965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BF0B01-C8DE-459C-9139-9029711A235F}">
      <dsp:nvSpPr>
        <dsp:cNvPr id="0" name=""/>
        <dsp:cNvSpPr/>
      </dsp:nvSpPr>
      <dsp:spPr>
        <a:xfrm>
          <a:off x="1589012" y="1805579"/>
          <a:ext cx="2965335" cy="12580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“Medication is the only solution”</a:t>
          </a:r>
        </a:p>
      </dsp:txBody>
      <dsp:txXfrm>
        <a:off x="1589012" y="1805579"/>
        <a:ext cx="2965335" cy="1258021"/>
      </dsp:txXfrm>
    </dsp:sp>
    <dsp:sp modelId="{996D93F8-AB15-4FE0-83F6-289F40510339}">
      <dsp:nvSpPr>
        <dsp:cNvPr id="0" name=""/>
        <dsp:cNvSpPr/>
      </dsp:nvSpPr>
      <dsp:spPr>
        <a:xfrm>
          <a:off x="5071035" y="1805579"/>
          <a:ext cx="1258021" cy="1258021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CB3652-8D7F-4980-AA6C-6939918625D8}">
      <dsp:nvSpPr>
        <dsp:cNvPr id="0" name=""/>
        <dsp:cNvSpPr/>
      </dsp:nvSpPr>
      <dsp:spPr>
        <a:xfrm>
          <a:off x="5335219" y="2069764"/>
          <a:ext cx="729652" cy="72965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AA92DC-F1C3-44BE-A7C1-577962DA0ECE}">
      <dsp:nvSpPr>
        <dsp:cNvPr id="0" name=""/>
        <dsp:cNvSpPr/>
      </dsp:nvSpPr>
      <dsp:spPr>
        <a:xfrm>
          <a:off x="6598632" y="1805579"/>
          <a:ext cx="2965335" cy="12580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Lifestyle + awareness = powerful tools</a:t>
          </a:r>
        </a:p>
      </dsp:txBody>
      <dsp:txXfrm>
        <a:off x="6598632" y="1805579"/>
        <a:ext cx="2965335" cy="125802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D0BE8B-21DD-4F9C-9AFE-43414AC74BD0}">
      <dsp:nvSpPr>
        <dsp:cNvPr id="0" name=""/>
        <dsp:cNvSpPr/>
      </dsp:nvSpPr>
      <dsp:spPr>
        <a:xfrm>
          <a:off x="0" y="0"/>
          <a:ext cx="639127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B1713B-DCB6-4FBC-B3EB-06EFF279D01C}">
      <dsp:nvSpPr>
        <dsp:cNvPr id="0" name=""/>
        <dsp:cNvSpPr/>
      </dsp:nvSpPr>
      <dsp:spPr>
        <a:xfrm>
          <a:off x="0" y="0"/>
          <a:ext cx="6391275" cy="13116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i="0" kern="1200"/>
            <a:t>Blood pressure is important, and manageable</a:t>
          </a:r>
          <a:endParaRPr lang="en-US" sz="3600" kern="1200"/>
        </a:p>
      </dsp:txBody>
      <dsp:txXfrm>
        <a:off x="0" y="0"/>
        <a:ext cx="6391275" cy="1311671"/>
      </dsp:txXfrm>
    </dsp:sp>
    <dsp:sp modelId="{C9A750E4-9BCF-4236-93F3-FEB7B270DB3E}">
      <dsp:nvSpPr>
        <dsp:cNvPr id="0" name=""/>
        <dsp:cNvSpPr/>
      </dsp:nvSpPr>
      <dsp:spPr>
        <a:xfrm>
          <a:off x="0" y="1311671"/>
          <a:ext cx="639127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945158-CFF5-4FBF-AE70-D0EB91775B46}">
      <dsp:nvSpPr>
        <dsp:cNvPr id="0" name=""/>
        <dsp:cNvSpPr/>
      </dsp:nvSpPr>
      <dsp:spPr>
        <a:xfrm>
          <a:off x="0" y="1311671"/>
          <a:ext cx="6391275" cy="13116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i="0" kern="1200"/>
            <a:t>Knowing your numbers is step one</a:t>
          </a:r>
          <a:endParaRPr lang="en-US" sz="3600" kern="1200"/>
        </a:p>
      </dsp:txBody>
      <dsp:txXfrm>
        <a:off x="0" y="1311671"/>
        <a:ext cx="6391275" cy="1311671"/>
      </dsp:txXfrm>
    </dsp:sp>
    <dsp:sp modelId="{0CA4D0C0-236C-44C5-ABDC-06C714F3BAF7}">
      <dsp:nvSpPr>
        <dsp:cNvPr id="0" name=""/>
        <dsp:cNvSpPr/>
      </dsp:nvSpPr>
      <dsp:spPr>
        <a:xfrm>
          <a:off x="0" y="2623343"/>
          <a:ext cx="639127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7B9F21-B97F-40F2-94FD-198AA0D79386}">
      <dsp:nvSpPr>
        <dsp:cNvPr id="0" name=""/>
        <dsp:cNvSpPr/>
      </dsp:nvSpPr>
      <dsp:spPr>
        <a:xfrm>
          <a:off x="0" y="2623343"/>
          <a:ext cx="6391275" cy="13116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i="0" kern="1200"/>
            <a:t>Small, consistent habits matter</a:t>
          </a:r>
          <a:endParaRPr lang="en-US" sz="3600" kern="1200"/>
        </a:p>
      </dsp:txBody>
      <dsp:txXfrm>
        <a:off x="0" y="2623343"/>
        <a:ext cx="6391275" cy="1311671"/>
      </dsp:txXfrm>
    </dsp:sp>
    <dsp:sp modelId="{F3634420-53AC-4F8C-BA9A-848B921A0E6D}">
      <dsp:nvSpPr>
        <dsp:cNvPr id="0" name=""/>
        <dsp:cNvSpPr/>
      </dsp:nvSpPr>
      <dsp:spPr>
        <a:xfrm>
          <a:off x="0" y="3935015"/>
          <a:ext cx="639127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1E87B1-13D4-4D5F-8119-8EE2EE76B483}">
      <dsp:nvSpPr>
        <dsp:cNvPr id="0" name=""/>
        <dsp:cNvSpPr/>
      </dsp:nvSpPr>
      <dsp:spPr>
        <a:xfrm>
          <a:off x="0" y="3935015"/>
          <a:ext cx="6391275" cy="13116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i="0" kern="1200"/>
            <a:t>You have more control than you think</a:t>
          </a:r>
          <a:endParaRPr lang="en-US" sz="3600" kern="1200"/>
        </a:p>
      </dsp:txBody>
      <dsp:txXfrm>
        <a:off x="0" y="3935015"/>
        <a:ext cx="6391275" cy="13116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AF4865-8EE1-471E-9EC8-F729A94275D8}">
      <dsp:nvSpPr>
        <dsp:cNvPr id="0" name=""/>
        <dsp:cNvSpPr/>
      </dsp:nvSpPr>
      <dsp:spPr>
        <a:xfrm>
          <a:off x="0" y="640"/>
          <a:ext cx="6391275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1DADA4-B703-4EA4-882F-B6F066ACE0E2}">
      <dsp:nvSpPr>
        <dsp:cNvPr id="0" name=""/>
        <dsp:cNvSpPr/>
      </dsp:nvSpPr>
      <dsp:spPr>
        <a:xfrm>
          <a:off x="453352" y="337845"/>
          <a:ext cx="824278" cy="82427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466AE4-70AB-4451-A108-B21E2B67B691}">
      <dsp:nvSpPr>
        <dsp:cNvPr id="0" name=""/>
        <dsp:cNvSpPr/>
      </dsp:nvSpPr>
      <dsp:spPr>
        <a:xfrm>
          <a:off x="1730984" y="640"/>
          <a:ext cx="2876073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Systolic</a:t>
          </a:r>
          <a:r>
            <a:rPr lang="en-US" sz="2500" kern="1200"/>
            <a:t> = top number</a:t>
          </a:r>
        </a:p>
      </dsp:txBody>
      <dsp:txXfrm>
        <a:off x="1730984" y="640"/>
        <a:ext cx="2876073" cy="1498687"/>
      </dsp:txXfrm>
    </dsp:sp>
    <dsp:sp modelId="{D1331F26-A065-4122-8C5A-06F0B5389A36}">
      <dsp:nvSpPr>
        <dsp:cNvPr id="0" name=""/>
        <dsp:cNvSpPr/>
      </dsp:nvSpPr>
      <dsp:spPr>
        <a:xfrm>
          <a:off x="4607057" y="640"/>
          <a:ext cx="1784217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1" kern="1200"/>
            <a:t>Pressure when the heart beats</a:t>
          </a:r>
          <a:endParaRPr lang="en-US" sz="1800" kern="120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1" kern="1200"/>
            <a:t>“The Push”</a:t>
          </a:r>
          <a:endParaRPr lang="en-US" sz="1800" kern="1200"/>
        </a:p>
      </dsp:txBody>
      <dsp:txXfrm>
        <a:off x="4607057" y="640"/>
        <a:ext cx="1784217" cy="1498687"/>
      </dsp:txXfrm>
    </dsp:sp>
    <dsp:sp modelId="{D33E293A-B2C6-4CCE-8F5C-8CA3F9F84B27}">
      <dsp:nvSpPr>
        <dsp:cNvPr id="0" name=""/>
        <dsp:cNvSpPr/>
      </dsp:nvSpPr>
      <dsp:spPr>
        <a:xfrm>
          <a:off x="0" y="1873999"/>
          <a:ext cx="6391275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E9B8E7-1AE1-46B4-B308-C2BE8C62B858}">
      <dsp:nvSpPr>
        <dsp:cNvPr id="0" name=""/>
        <dsp:cNvSpPr/>
      </dsp:nvSpPr>
      <dsp:spPr>
        <a:xfrm>
          <a:off x="453352" y="2211204"/>
          <a:ext cx="824278" cy="82427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252867-DD7E-4DA0-B897-AF6D7CAFB4B5}">
      <dsp:nvSpPr>
        <dsp:cNvPr id="0" name=""/>
        <dsp:cNvSpPr/>
      </dsp:nvSpPr>
      <dsp:spPr>
        <a:xfrm>
          <a:off x="1730984" y="1873999"/>
          <a:ext cx="2876073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Diastolic</a:t>
          </a:r>
          <a:r>
            <a:rPr lang="en-US" sz="2500" kern="1200"/>
            <a:t> = bottom number</a:t>
          </a:r>
        </a:p>
      </dsp:txBody>
      <dsp:txXfrm>
        <a:off x="1730984" y="1873999"/>
        <a:ext cx="2876073" cy="1498687"/>
      </dsp:txXfrm>
    </dsp:sp>
    <dsp:sp modelId="{F485DA1B-39AF-40B0-9445-40AEAD6A38B2}">
      <dsp:nvSpPr>
        <dsp:cNvPr id="0" name=""/>
        <dsp:cNvSpPr/>
      </dsp:nvSpPr>
      <dsp:spPr>
        <a:xfrm>
          <a:off x="4607057" y="1873999"/>
          <a:ext cx="1784217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1" kern="1200"/>
            <a:t>Pressure when the heart rests</a:t>
          </a:r>
          <a:endParaRPr lang="en-US" sz="1800" kern="120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1" kern="1200"/>
            <a:t>“The Pause”</a:t>
          </a:r>
          <a:endParaRPr lang="en-US" sz="1800" kern="1200"/>
        </a:p>
      </dsp:txBody>
      <dsp:txXfrm>
        <a:off x="4607057" y="1873999"/>
        <a:ext cx="1784217" cy="1498687"/>
      </dsp:txXfrm>
    </dsp:sp>
    <dsp:sp modelId="{E22D08ED-9439-4095-B026-F61A4E55D717}">
      <dsp:nvSpPr>
        <dsp:cNvPr id="0" name=""/>
        <dsp:cNvSpPr/>
      </dsp:nvSpPr>
      <dsp:spPr>
        <a:xfrm>
          <a:off x="0" y="3747359"/>
          <a:ext cx="6391275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2476E5-479E-4ABB-859F-E7DD72BB31E0}">
      <dsp:nvSpPr>
        <dsp:cNvPr id="0" name=""/>
        <dsp:cNvSpPr/>
      </dsp:nvSpPr>
      <dsp:spPr>
        <a:xfrm>
          <a:off x="453352" y="4084563"/>
          <a:ext cx="824278" cy="82427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6C69F4-303C-44F4-9AF5-D45168123749}">
      <dsp:nvSpPr>
        <dsp:cNvPr id="0" name=""/>
        <dsp:cNvSpPr/>
      </dsp:nvSpPr>
      <dsp:spPr>
        <a:xfrm>
          <a:off x="1730984" y="3747359"/>
          <a:ext cx="2876073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Written as one number over the other</a:t>
          </a:r>
        </a:p>
      </dsp:txBody>
      <dsp:txXfrm>
        <a:off x="1730984" y="3747359"/>
        <a:ext cx="2876073" cy="1498687"/>
      </dsp:txXfrm>
    </dsp:sp>
    <dsp:sp modelId="{3E576B13-2D76-4F92-8B87-03FC5DAC473F}">
      <dsp:nvSpPr>
        <dsp:cNvPr id="0" name=""/>
        <dsp:cNvSpPr/>
      </dsp:nvSpPr>
      <dsp:spPr>
        <a:xfrm>
          <a:off x="4607057" y="3747359"/>
          <a:ext cx="1784217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120/80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Both numbers matter!</a:t>
          </a:r>
        </a:p>
      </dsp:txBody>
      <dsp:txXfrm>
        <a:off x="4607057" y="3747359"/>
        <a:ext cx="1784217" cy="14986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70AA8D-30E3-4705-A81C-B3E1BD7A13A5}">
      <dsp:nvSpPr>
        <dsp:cNvPr id="0" name=""/>
        <dsp:cNvSpPr/>
      </dsp:nvSpPr>
      <dsp:spPr>
        <a:xfrm>
          <a:off x="0" y="39083"/>
          <a:ext cx="6391275" cy="6715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0" kern="1200"/>
            <a:t>Non-modifiable</a:t>
          </a:r>
          <a:endParaRPr lang="en-US" sz="2800" kern="1200"/>
        </a:p>
      </dsp:txBody>
      <dsp:txXfrm>
        <a:off x="32784" y="71867"/>
        <a:ext cx="6325707" cy="606012"/>
      </dsp:txXfrm>
    </dsp:sp>
    <dsp:sp modelId="{A97C156F-F0CE-434F-992F-491ED7D43F65}">
      <dsp:nvSpPr>
        <dsp:cNvPr id="0" name=""/>
        <dsp:cNvSpPr/>
      </dsp:nvSpPr>
      <dsp:spPr>
        <a:xfrm>
          <a:off x="0" y="710663"/>
          <a:ext cx="6391275" cy="1159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923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b="0" i="1" kern="1200"/>
            <a:t>Age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b="0" i="1" kern="1200"/>
            <a:t>Family History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b="0" i="1" kern="1200"/>
            <a:t>Genetics</a:t>
          </a:r>
          <a:endParaRPr lang="en-US" sz="2200" kern="1200"/>
        </a:p>
      </dsp:txBody>
      <dsp:txXfrm>
        <a:off x="0" y="710663"/>
        <a:ext cx="6391275" cy="1159200"/>
      </dsp:txXfrm>
    </dsp:sp>
    <dsp:sp modelId="{803756E9-0FCE-494E-9604-4FC535B0A155}">
      <dsp:nvSpPr>
        <dsp:cNvPr id="0" name=""/>
        <dsp:cNvSpPr/>
      </dsp:nvSpPr>
      <dsp:spPr>
        <a:xfrm>
          <a:off x="0" y="1869863"/>
          <a:ext cx="6391275" cy="671580"/>
        </a:xfrm>
        <a:prstGeom prst="roundRect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0" kern="1200"/>
            <a:t>Modifiable</a:t>
          </a:r>
          <a:endParaRPr lang="en-US" sz="2800" kern="1200"/>
        </a:p>
      </dsp:txBody>
      <dsp:txXfrm>
        <a:off x="32784" y="1902647"/>
        <a:ext cx="6325707" cy="606012"/>
      </dsp:txXfrm>
    </dsp:sp>
    <dsp:sp modelId="{4C6F6998-49B7-40A3-BD3E-D512F3682B44}">
      <dsp:nvSpPr>
        <dsp:cNvPr id="0" name=""/>
        <dsp:cNvSpPr/>
      </dsp:nvSpPr>
      <dsp:spPr>
        <a:xfrm>
          <a:off x="0" y="2541443"/>
          <a:ext cx="6391275" cy="2666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923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b="0" i="1" kern="1200"/>
            <a:t>Physical inactivity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b="0" i="1" kern="1200"/>
            <a:t>Poor nutrition (high sodium!)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b="0" i="1" kern="1200"/>
            <a:t>Excess weight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b="0" i="1" kern="1200"/>
            <a:t>Smoking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b="0" i="1" kern="1200"/>
            <a:t>High stress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b="0" i="1" kern="1200"/>
            <a:t>Poor sleep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b="0" i="1" kern="1200"/>
            <a:t>Excess alcohol</a:t>
          </a:r>
          <a:endParaRPr lang="en-US" sz="2200" kern="1200"/>
        </a:p>
      </dsp:txBody>
      <dsp:txXfrm>
        <a:off x="0" y="2541443"/>
        <a:ext cx="6391275" cy="26661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0C90D-B629-4943-A6C7-36E365834990}">
      <dsp:nvSpPr>
        <dsp:cNvPr id="0" name=""/>
        <dsp:cNvSpPr/>
      </dsp:nvSpPr>
      <dsp:spPr>
        <a:xfrm>
          <a:off x="601586" y="580"/>
          <a:ext cx="2631940" cy="15791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Sitting most of the day (physical inactivity)</a:t>
          </a:r>
        </a:p>
      </dsp:txBody>
      <dsp:txXfrm>
        <a:off x="601586" y="580"/>
        <a:ext cx="2631940" cy="1579164"/>
      </dsp:txXfrm>
    </dsp:sp>
    <dsp:sp modelId="{95B6FBD2-2310-4CA8-AB15-8CB6B71A08ED}">
      <dsp:nvSpPr>
        <dsp:cNvPr id="0" name=""/>
        <dsp:cNvSpPr/>
      </dsp:nvSpPr>
      <dsp:spPr>
        <a:xfrm>
          <a:off x="3496721" y="580"/>
          <a:ext cx="2631940" cy="157916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Processed and many restaurant foods (nutrition/high sodium)</a:t>
          </a:r>
        </a:p>
      </dsp:txBody>
      <dsp:txXfrm>
        <a:off x="3496721" y="580"/>
        <a:ext cx="2631940" cy="1579164"/>
      </dsp:txXfrm>
    </dsp:sp>
    <dsp:sp modelId="{C9D6B1C6-B3A2-404B-BCD5-AF435E564829}">
      <dsp:nvSpPr>
        <dsp:cNvPr id="0" name=""/>
        <dsp:cNvSpPr/>
      </dsp:nvSpPr>
      <dsp:spPr>
        <a:xfrm>
          <a:off x="6391855" y="580"/>
          <a:ext cx="2631940" cy="157916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Chronic stress/poor coping</a:t>
          </a:r>
        </a:p>
      </dsp:txBody>
      <dsp:txXfrm>
        <a:off x="6391855" y="580"/>
        <a:ext cx="2631940" cy="1579164"/>
      </dsp:txXfrm>
    </dsp:sp>
    <dsp:sp modelId="{BB08A562-2BFE-4E56-93D6-9434A04DFDF5}">
      <dsp:nvSpPr>
        <dsp:cNvPr id="0" name=""/>
        <dsp:cNvSpPr/>
      </dsp:nvSpPr>
      <dsp:spPr>
        <a:xfrm>
          <a:off x="601586" y="1842938"/>
          <a:ext cx="2631940" cy="157916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Skipping sleep</a:t>
          </a:r>
        </a:p>
      </dsp:txBody>
      <dsp:txXfrm>
        <a:off x="601586" y="1842938"/>
        <a:ext cx="2631940" cy="1579164"/>
      </dsp:txXfrm>
    </dsp:sp>
    <dsp:sp modelId="{84421797-EC5A-42A2-BE51-E5EE2BFD6B8B}">
      <dsp:nvSpPr>
        <dsp:cNvPr id="0" name=""/>
        <dsp:cNvSpPr/>
      </dsp:nvSpPr>
      <dsp:spPr>
        <a:xfrm>
          <a:off x="3496721" y="1842938"/>
          <a:ext cx="2631940" cy="1579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Alcohol, smoking, vaping, etc.</a:t>
          </a:r>
        </a:p>
      </dsp:txBody>
      <dsp:txXfrm>
        <a:off x="3496721" y="1842938"/>
        <a:ext cx="2631940" cy="1579164"/>
      </dsp:txXfrm>
    </dsp:sp>
    <dsp:sp modelId="{E4C9A899-B2D9-4C37-993C-0D5B320AF918}">
      <dsp:nvSpPr>
        <dsp:cNvPr id="0" name=""/>
        <dsp:cNvSpPr/>
      </dsp:nvSpPr>
      <dsp:spPr>
        <a:xfrm>
          <a:off x="6391855" y="1842938"/>
          <a:ext cx="2631940" cy="15791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Not knowing your blood pressure/addressing it</a:t>
          </a:r>
        </a:p>
      </dsp:txBody>
      <dsp:txXfrm>
        <a:off x="6391855" y="1842938"/>
        <a:ext cx="2631940" cy="157916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BC87C9-7963-4D43-BF2E-3D8A7B921FBC}">
      <dsp:nvSpPr>
        <dsp:cNvPr id="0" name=""/>
        <dsp:cNvSpPr/>
      </dsp:nvSpPr>
      <dsp:spPr>
        <a:xfrm>
          <a:off x="0" y="1697"/>
          <a:ext cx="6391275" cy="72321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C7896F-B75B-43C8-AC2F-2C459D2ADB5A}">
      <dsp:nvSpPr>
        <dsp:cNvPr id="0" name=""/>
        <dsp:cNvSpPr/>
      </dsp:nvSpPr>
      <dsp:spPr>
        <a:xfrm>
          <a:off x="218771" y="164420"/>
          <a:ext cx="397767" cy="39776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1D309E-9CFC-4588-929F-C1A1785D5E88}">
      <dsp:nvSpPr>
        <dsp:cNvPr id="0" name=""/>
        <dsp:cNvSpPr/>
      </dsp:nvSpPr>
      <dsp:spPr>
        <a:xfrm>
          <a:off x="835310" y="1697"/>
          <a:ext cx="2876073" cy="723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540" tIns="76540" rIns="76540" bIns="7654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Move your body regularly</a:t>
          </a:r>
          <a:endParaRPr lang="en-US" sz="1900" kern="1200"/>
        </a:p>
      </dsp:txBody>
      <dsp:txXfrm>
        <a:off x="835310" y="1697"/>
        <a:ext cx="2876073" cy="723212"/>
      </dsp:txXfrm>
    </dsp:sp>
    <dsp:sp modelId="{31CF5A71-E270-4D2B-886C-CD34BCD8008D}">
      <dsp:nvSpPr>
        <dsp:cNvPr id="0" name=""/>
        <dsp:cNvSpPr/>
      </dsp:nvSpPr>
      <dsp:spPr>
        <a:xfrm>
          <a:off x="3711384" y="1697"/>
          <a:ext cx="2679890" cy="723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540" tIns="76540" rIns="76540" bIns="765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1" kern="1200"/>
            <a:t>Even short walks or standing!</a:t>
          </a:r>
          <a:endParaRPr lang="en-US" sz="1200" kern="1200"/>
        </a:p>
      </dsp:txBody>
      <dsp:txXfrm>
        <a:off x="3711384" y="1697"/>
        <a:ext cx="2679890" cy="723212"/>
      </dsp:txXfrm>
    </dsp:sp>
    <dsp:sp modelId="{5626269D-09DE-49B4-A92E-339345D41BD5}">
      <dsp:nvSpPr>
        <dsp:cNvPr id="0" name=""/>
        <dsp:cNvSpPr/>
      </dsp:nvSpPr>
      <dsp:spPr>
        <a:xfrm>
          <a:off x="0" y="905713"/>
          <a:ext cx="6391275" cy="72321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2260B2-D1CE-4BE3-A2CB-09B87FDFE098}">
      <dsp:nvSpPr>
        <dsp:cNvPr id="0" name=""/>
        <dsp:cNvSpPr/>
      </dsp:nvSpPr>
      <dsp:spPr>
        <a:xfrm>
          <a:off x="218771" y="1068436"/>
          <a:ext cx="397767" cy="39776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2CA0C0-701B-4C82-8B10-2084900E5B2F}">
      <dsp:nvSpPr>
        <dsp:cNvPr id="0" name=""/>
        <dsp:cNvSpPr/>
      </dsp:nvSpPr>
      <dsp:spPr>
        <a:xfrm>
          <a:off x="835310" y="905713"/>
          <a:ext cx="5555964" cy="723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540" tIns="76540" rIns="76540" bIns="7654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Eat more fruits, vegetables, whole foods</a:t>
          </a:r>
          <a:endParaRPr lang="en-US" sz="1900" kern="1200"/>
        </a:p>
      </dsp:txBody>
      <dsp:txXfrm>
        <a:off x="835310" y="905713"/>
        <a:ext cx="5555964" cy="723212"/>
      </dsp:txXfrm>
    </dsp:sp>
    <dsp:sp modelId="{210D88B5-66C2-4945-A8CC-EF0EBD0D118E}">
      <dsp:nvSpPr>
        <dsp:cNvPr id="0" name=""/>
        <dsp:cNvSpPr/>
      </dsp:nvSpPr>
      <dsp:spPr>
        <a:xfrm>
          <a:off x="0" y="1809729"/>
          <a:ext cx="6391275" cy="72321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3525E4-9A63-46D5-9C22-7F2346F6F49E}">
      <dsp:nvSpPr>
        <dsp:cNvPr id="0" name=""/>
        <dsp:cNvSpPr/>
      </dsp:nvSpPr>
      <dsp:spPr>
        <a:xfrm>
          <a:off x="218771" y="1972452"/>
          <a:ext cx="397767" cy="39776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BA19AC-604C-4C05-ABAD-A5A4CC43276D}">
      <dsp:nvSpPr>
        <dsp:cNvPr id="0" name=""/>
        <dsp:cNvSpPr/>
      </dsp:nvSpPr>
      <dsp:spPr>
        <a:xfrm>
          <a:off x="835310" y="1809729"/>
          <a:ext cx="2876073" cy="723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540" tIns="76540" rIns="76540" bIns="7654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Watch sodium</a:t>
          </a:r>
          <a:endParaRPr lang="en-US" sz="1900" kern="1200"/>
        </a:p>
      </dsp:txBody>
      <dsp:txXfrm>
        <a:off x="835310" y="1809729"/>
        <a:ext cx="2876073" cy="723212"/>
      </dsp:txXfrm>
    </dsp:sp>
    <dsp:sp modelId="{1542E0A1-969F-4F76-A02F-886654EEEBD8}">
      <dsp:nvSpPr>
        <dsp:cNvPr id="0" name=""/>
        <dsp:cNvSpPr/>
      </dsp:nvSpPr>
      <dsp:spPr>
        <a:xfrm>
          <a:off x="3711384" y="1809729"/>
          <a:ext cx="2679890" cy="723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540" tIns="76540" rIns="76540" bIns="765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1" kern="1200"/>
            <a:t>Label reading! </a:t>
          </a:r>
          <a:endParaRPr lang="en-US" sz="1200" kern="120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i="0" kern="1200"/>
            <a:t>Does anyone know the daily limit of sodium in mg?</a:t>
          </a:r>
          <a:endParaRPr lang="en-US" sz="1200" kern="1200"/>
        </a:p>
      </dsp:txBody>
      <dsp:txXfrm>
        <a:off x="3711384" y="1809729"/>
        <a:ext cx="2679890" cy="723212"/>
      </dsp:txXfrm>
    </dsp:sp>
    <dsp:sp modelId="{8E3AC559-26B5-4196-AB8C-E51054D766AD}">
      <dsp:nvSpPr>
        <dsp:cNvPr id="0" name=""/>
        <dsp:cNvSpPr/>
      </dsp:nvSpPr>
      <dsp:spPr>
        <a:xfrm>
          <a:off x="0" y="2713745"/>
          <a:ext cx="6391275" cy="72321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052D1E-D1CE-4334-9AE7-968BA60A2F3E}">
      <dsp:nvSpPr>
        <dsp:cNvPr id="0" name=""/>
        <dsp:cNvSpPr/>
      </dsp:nvSpPr>
      <dsp:spPr>
        <a:xfrm>
          <a:off x="218771" y="2876467"/>
          <a:ext cx="397767" cy="39776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304003-AA11-4915-99D9-16E38D6ED984}">
      <dsp:nvSpPr>
        <dsp:cNvPr id="0" name=""/>
        <dsp:cNvSpPr/>
      </dsp:nvSpPr>
      <dsp:spPr>
        <a:xfrm>
          <a:off x="835310" y="2713745"/>
          <a:ext cx="2876073" cy="723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540" tIns="76540" rIns="76540" bIns="7654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Manage stress</a:t>
          </a:r>
          <a:endParaRPr lang="en-US" sz="1900" kern="1200"/>
        </a:p>
      </dsp:txBody>
      <dsp:txXfrm>
        <a:off x="835310" y="2713745"/>
        <a:ext cx="2876073" cy="723212"/>
      </dsp:txXfrm>
    </dsp:sp>
    <dsp:sp modelId="{38939596-DDC9-4F50-B721-A91AB33C8D9E}">
      <dsp:nvSpPr>
        <dsp:cNvPr id="0" name=""/>
        <dsp:cNvSpPr/>
      </dsp:nvSpPr>
      <dsp:spPr>
        <a:xfrm>
          <a:off x="3711384" y="2713745"/>
          <a:ext cx="2679890" cy="723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540" tIns="76540" rIns="76540" bIns="765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1" kern="1200"/>
            <a:t>Stress management tips, breathing, recognition, acceptance</a:t>
          </a:r>
          <a:endParaRPr lang="en-US" sz="1200" kern="1200"/>
        </a:p>
      </dsp:txBody>
      <dsp:txXfrm>
        <a:off x="3711384" y="2713745"/>
        <a:ext cx="2679890" cy="723212"/>
      </dsp:txXfrm>
    </dsp:sp>
    <dsp:sp modelId="{3D0932CA-8209-4AE4-BDB7-B3EACA23C69D}">
      <dsp:nvSpPr>
        <dsp:cNvPr id="0" name=""/>
        <dsp:cNvSpPr/>
      </dsp:nvSpPr>
      <dsp:spPr>
        <a:xfrm>
          <a:off x="0" y="3617761"/>
          <a:ext cx="6391275" cy="72321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AABB51-3798-4C02-81D7-CF4D6F98852D}">
      <dsp:nvSpPr>
        <dsp:cNvPr id="0" name=""/>
        <dsp:cNvSpPr/>
      </dsp:nvSpPr>
      <dsp:spPr>
        <a:xfrm>
          <a:off x="218771" y="3780483"/>
          <a:ext cx="397767" cy="39776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3E7D55-224D-46F3-A914-91AFBA8EF6CC}">
      <dsp:nvSpPr>
        <dsp:cNvPr id="0" name=""/>
        <dsp:cNvSpPr/>
      </dsp:nvSpPr>
      <dsp:spPr>
        <a:xfrm>
          <a:off x="835310" y="3617761"/>
          <a:ext cx="5555964" cy="723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540" tIns="76540" rIns="76540" bIns="7654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Aim for 7-9 hours of sleep</a:t>
          </a:r>
          <a:endParaRPr lang="en-US" sz="1900" kern="1200"/>
        </a:p>
      </dsp:txBody>
      <dsp:txXfrm>
        <a:off x="835310" y="3617761"/>
        <a:ext cx="5555964" cy="723212"/>
      </dsp:txXfrm>
    </dsp:sp>
    <dsp:sp modelId="{4014470D-DB6C-4EEC-8BF0-6DDCCC0E12A7}">
      <dsp:nvSpPr>
        <dsp:cNvPr id="0" name=""/>
        <dsp:cNvSpPr/>
      </dsp:nvSpPr>
      <dsp:spPr>
        <a:xfrm>
          <a:off x="0" y="4521777"/>
          <a:ext cx="6391275" cy="72321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B62C82-EC1A-467C-B27F-77FA78B805AA}">
      <dsp:nvSpPr>
        <dsp:cNvPr id="0" name=""/>
        <dsp:cNvSpPr/>
      </dsp:nvSpPr>
      <dsp:spPr>
        <a:xfrm>
          <a:off x="218771" y="4684499"/>
          <a:ext cx="397767" cy="397767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33213F-705C-43FA-A0F0-8457F8517B8D}">
      <dsp:nvSpPr>
        <dsp:cNvPr id="0" name=""/>
        <dsp:cNvSpPr/>
      </dsp:nvSpPr>
      <dsp:spPr>
        <a:xfrm>
          <a:off x="835310" y="4521777"/>
          <a:ext cx="5555964" cy="723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540" tIns="76540" rIns="76540" bIns="7654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Check your blood pressure regularly</a:t>
          </a:r>
          <a:endParaRPr lang="en-US" sz="1900" kern="1200"/>
        </a:p>
      </dsp:txBody>
      <dsp:txXfrm>
        <a:off x="835310" y="4521777"/>
        <a:ext cx="5555964" cy="72321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3FBC7C-9B3B-4CAC-BA96-D66B725AA659}">
      <dsp:nvSpPr>
        <dsp:cNvPr id="0" name=""/>
        <dsp:cNvSpPr/>
      </dsp:nvSpPr>
      <dsp:spPr>
        <a:xfrm>
          <a:off x="0" y="2177"/>
          <a:ext cx="6391275" cy="110364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59643D-D826-480A-9C13-ACDBE46A3A86}">
      <dsp:nvSpPr>
        <dsp:cNvPr id="0" name=""/>
        <dsp:cNvSpPr/>
      </dsp:nvSpPr>
      <dsp:spPr>
        <a:xfrm>
          <a:off x="333853" y="250498"/>
          <a:ext cx="607006" cy="6070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6468AA-2321-4281-AFA0-1116F8F52994}">
      <dsp:nvSpPr>
        <dsp:cNvPr id="0" name=""/>
        <dsp:cNvSpPr/>
      </dsp:nvSpPr>
      <dsp:spPr>
        <a:xfrm>
          <a:off x="1274714" y="2177"/>
          <a:ext cx="2876073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Take short 5–10-minute walks throughout the day</a:t>
          </a:r>
          <a:endParaRPr lang="en-US" sz="2000" kern="1200"/>
        </a:p>
      </dsp:txBody>
      <dsp:txXfrm>
        <a:off x="1274714" y="2177"/>
        <a:ext cx="2876073" cy="1103648"/>
      </dsp:txXfrm>
    </dsp:sp>
    <dsp:sp modelId="{4FDFFF7C-FED7-405C-B947-B9CD3A39C68D}">
      <dsp:nvSpPr>
        <dsp:cNvPr id="0" name=""/>
        <dsp:cNvSpPr/>
      </dsp:nvSpPr>
      <dsp:spPr>
        <a:xfrm>
          <a:off x="4150788" y="2177"/>
          <a:ext cx="2240486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1" kern="1200"/>
            <a:t>Recommended amount of exercise per week is 150 minutes</a:t>
          </a:r>
          <a:endParaRPr lang="en-US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1" kern="1200"/>
            <a:t>Cardiovascular, Strength training and Flexibility!</a:t>
          </a:r>
          <a:endParaRPr lang="en-US" sz="1100" kern="1200"/>
        </a:p>
      </dsp:txBody>
      <dsp:txXfrm>
        <a:off x="4150788" y="2177"/>
        <a:ext cx="2240486" cy="1103648"/>
      </dsp:txXfrm>
    </dsp:sp>
    <dsp:sp modelId="{F942CDC4-22E0-4AD0-82B4-9EED07A97C9C}">
      <dsp:nvSpPr>
        <dsp:cNvPr id="0" name=""/>
        <dsp:cNvSpPr/>
      </dsp:nvSpPr>
      <dsp:spPr>
        <a:xfrm>
          <a:off x="0" y="1381738"/>
          <a:ext cx="6391275" cy="110364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BCEA22-4FCB-499C-ABA9-3E48CB432497}">
      <dsp:nvSpPr>
        <dsp:cNvPr id="0" name=""/>
        <dsp:cNvSpPr/>
      </dsp:nvSpPr>
      <dsp:spPr>
        <a:xfrm>
          <a:off x="333853" y="1630059"/>
          <a:ext cx="607006" cy="6070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031163-DB7F-48D0-BACB-D698EBC8CFBF}">
      <dsp:nvSpPr>
        <dsp:cNvPr id="0" name=""/>
        <dsp:cNvSpPr/>
      </dsp:nvSpPr>
      <dsp:spPr>
        <a:xfrm>
          <a:off x="1274714" y="1381738"/>
          <a:ext cx="5116560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Park further away = extra steps</a:t>
          </a:r>
          <a:endParaRPr lang="en-US" sz="2000" kern="1200"/>
        </a:p>
      </dsp:txBody>
      <dsp:txXfrm>
        <a:off x="1274714" y="1381738"/>
        <a:ext cx="5116560" cy="1103648"/>
      </dsp:txXfrm>
    </dsp:sp>
    <dsp:sp modelId="{814AE49E-0669-4560-9C19-262DF0821489}">
      <dsp:nvSpPr>
        <dsp:cNvPr id="0" name=""/>
        <dsp:cNvSpPr/>
      </dsp:nvSpPr>
      <dsp:spPr>
        <a:xfrm>
          <a:off x="0" y="2761299"/>
          <a:ext cx="6391275" cy="110364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7264EC-E3A1-4E78-98EC-81CBE43D1D10}">
      <dsp:nvSpPr>
        <dsp:cNvPr id="0" name=""/>
        <dsp:cNvSpPr/>
      </dsp:nvSpPr>
      <dsp:spPr>
        <a:xfrm>
          <a:off x="333853" y="3009620"/>
          <a:ext cx="607006" cy="6070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CACDEA-351C-41DD-8D51-06B74B9CC52D}">
      <dsp:nvSpPr>
        <dsp:cNvPr id="0" name=""/>
        <dsp:cNvSpPr/>
      </dsp:nvSpPr>
      <dsp:spPr>
        <a:xfrm>
          <a:off x="1274714" y="2761299"/>
          <a:ext cx="5116560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Take the stairs when you can</a:t>
          </a:r>
          <a:endParaRPr lang="en-US" sz="2000" kern="1200"/>
        </a:p>
      </dsp:txBody>
      <dsp:txXfrm>
        <a:off x="1274714" y="2761299"/>
        <a:ext cx="5116560" cy="1103648"/>
      </dsp:txXfrm>
    </dsp:sp>
    <dsp:sp modelId="{75761806-4CC5-455E-B59A-D71016D010A0}">
      <dsp:nvSpPr>
        <dsp:cNvPr id="0" name=""/>
        <dsp:cNvSpPr/>
      </dsp:nvSpPr>
      <dsp:spPr>
        <a:xfrm>
          <a:off x="0" y="4140860"/>
          <a:ext cx="6391275" cy="110364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0710D5-B7B1-4098-850A-A063E72C24E2}">
      <dsp:nvSpPr>
        <dsp:cNvPr id="0" name=""/>
        <dsp:cNvSpPr/>
      </dsp:nvSpPr>
      <dsp:spPr>
        <a:xfrm>
          <a:off x="333853" y="4389181"/>
          <a:ext cx="607006" cy="60700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41F7BF-15A1-4B41-B173-EE406DFB4746}">
      <dsp:nvSpPr>
        <dsp:cNvPr id="0" name=""/>
        <dsp:cNvSpPr/>
      </dsp:nvSpPr>
      <dsp:spPr>
        <a:xfrm>
          <a:off x="1274714" y="4140860"/>
          <a:ext cx="5116560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Stretch while watching tv</a:t>
          </a:r>
          <a:endParaRPr lang="en-US" sz="2000" kern="1200"/>
        </a:p>
      </dsp:txBody>
      <dsp:txXfrm>
        <a:off x="1274714" y="4140860"/>
        <a:ext cx="5116560" cy="110364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DCFB8E-5764-4CE3-9F70-07894CF94040}">
      <dsp:nvSpPr>
        <dsp:cNvPr id="0" name=""/>
        <dsp:cNvSpPr/>
      </dsp:nvSpPr>
      <dsp:spPr>
        <a:xfrm>
          <a:off x="0" y="4505082"/>
          <a:ext cx="1597818" cy="73909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637" tIns="184912" rIns="113637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Add</a:t>
          </a:r>
        </a:p>
      </dsp:txBody>
      <dsp:txXfrm>
        <a:off x="0" y="4505082"/>
        <a:ext cx="1597818" cy="739096"/>
      </dsp:txXfrm>
    </dsp:sp>
    <dsp:sp modelId="{07E63118-3016-403A-95B4-5DBAAF97A561}">
      <dsp:nvSpPr>
        <dsp:cNvPr id="0" name=""/>
        <dsp:cNvSpPr/>
      </dsp:nvSpPr>
      <dsp:spPr>
        <a:xfrm>
          <a:off x="1597818" y="4505082"/>
          <a:ext cx="4793456" cy="739096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234" tIns="165100" rIns="97234" bIns="16510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Add more good before focusing on what to take away</a:t>
          </a:r>
        </a:p>
      </dsp:txBody>
      <dsp:txXfrm>
        <a:off x="1597818" y="4505082"/>
        <a:ext cx="4793456" cy="739096"/>
      </dsp:txXfrm>
    </dsp:sp>
    <dsp:sp modelId="{3B8C9D19-1DE0-4E88-A63F-ED839AD756AA}">
      <dsp:nvSpPr>
        <dsp:cNvPr id="0" name=""/>
        <dsp:cNvSpPr/>
      </dsp:nvSpPr>
      <dsp:spPr>
        <a:xfrm rot="10800000">
          <a:off x="0" y="3379439"/>
          <a:ext cx="1597818" cy="1136730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-4941430"/>
            <a:satOff val="225"/>
            <a:lumOff val="0"/>
            <a:alphaOff val="0"/>
          </a:schemeClr>
        </a:solidFill>
        <a:ln w="19050" cap="rnd" cmpd="sng" algn="ctr">
          <a:solidFill>
            <a:schemeClr val="accent2">
              <a:hueOff val="-4941430"/>
              <a:satOff val="225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637" tIns="184912" rIns="113637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Drink</a:t>
          </a:r>
        </a:p>
      </dsp:txBody>
      <dsp:txXfrm rot="-10800000">
        <a:off x="0" y="3379439"/>
        <a:ext cx="1597818" cy="738874"/>
      </dsp:txXfrm>
    </dsp:sp>
    <dsp:sp modelId="{D0B799AA-6185-4A28-A000-E018E723D6AD}">
      <dsp:nvSpPr>
        <dsp:cNvPr id="0" name=""/>
        <dsp:cNvSpPr/>
      </dsp:nvSpPr>
      <dsp:spPr>
        <a:xfrm>
          <a:off x="1597818" y="3379439"/>
          <a:ext cx="4793456" cy="738874"/>
        </a:xfrm>
        <a:prstGeom prst="rect">
          <a:avLst/>
        </a:prstGeom>
        <a:solidFill>
          <a:schemeClr val="accent2">
            <a:tint val="40000"/>
            <a:alpha val="90000"/>
            <a:hueOff val="-5151046"/>
            <a:satOff val="265"/>
            <a:lumOff val="14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5151046"/>
              <a:satOff val="265"/>
              <a:lumOff val="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234" tIns="165100" rIns="97234" bIns="16510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Drink more water throughout the day</a:t>
          </a:r>
        </a:p>
      </dsp:txBody>
      <dsp:txXfrm>
        <a:off x="1597818" y="3379439"/>
        <a:ext cx="4793456" cy="738874"/>
      </dsp:txXfrm>
    </dsp:sp>
    <dsp:sp modelId="{0099EACD-C18A-407D-B54F-463B1640A831}">
      <dsp:nvSpPr>
        <dsp:cNvPr id="0" name=""/>
        <dsp:cNvSpPr/>
      </dsp:nvSpPr>
      <dsp:spPr>
        <a:xfrm rot="10800000">
          <a:off x="0" y="2253795"/>
          <a:ext cx="1597818" cy="1136730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-9882860"/>
            <a:satOff val="451"/>
            <a:lumOff val="0"/>
            <a:alphaOff val="0"/>
          </a:schemeClr>
        </a:solidFill>
        <a:ln w="19050" cap="rnd" cmpd="sng" algn="ctr">
          <a:solidFill>
            <a:schemeClr val="accent2">
              <a:hueOff val="-9882860"/>
              <a:satOff val="45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637" tIns="184912" rIns="113637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Watch</a:t>
          </a:r>
        </a:p>
      </dsp:txBody>
      <dsp:txXfrm rot="-10800000">
        <a:off x="0" y="2253795"/>
        <a:ext cx="1597818" cy="738874"/>
      </dsp:txXfrm>
    </dsp:sp>
    <dsp:sp modelId="{8346213D-9D5C-4A11-A5C0-BABA95015BE6}">
      <dsp:nvSpPr>
        <dsp:cNvPr id="0" name=""/>
        <dsp:cNvSpPr/>
      </dsp:nvSpPr>
      <dsp:spPr>
        <a:xfrm>
          <a:off x="1597818" y="2253795"/>
          <a:ext cx="4793456" cy="738874"/>
        </a:xfrm>
        <a:prstGeom prst="rect">
          <a:avLst/>
        </a:prstGeom>
        <a:solidFill>
          <a:schemeClr val="accent2">
            <a:tint val="40000"/>
            <a:alpha val="90000"/>
            <a:hueOff val="-10302092"/>
            <a:satOff val="530"/>
            <a:lumOff val="28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10302092"/>
              <a:satOff val="530"/>
              <a:lumOff val="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234" tIns="165100" rIns="97234" bIns="16510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Watch sodium on packaged foods</a:t>
          </a:r>
        </a:p>
      </dsp:txBody>
      <dsp:txXfrm>
        <a:off x="1597818" y="2253795"/>
        <a:ext cx="4793456" cy="738874"/>
      </dsp:txXfrm>
    </dsp:sp>
    <dsp:sp modelId="{C4488681-0B93-4EA3-806C-FDC655E35F21}">
      <dsp:nvSpPr>
        <dsp:cNvPr id="0" name=""/>
        <dsp:cNvSpPr/>
      </dsp:nvSpPr>
      <dsp:spPr>
        <a:xfrm rot="10800000">
          <a:off x="0" y="1128151"/>
          <a:ext cx="1597818" cy="1136730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-14824290"/>
            <a:satOff val="676"/>
            <a:lumOff val="0"/>
            <a:alphaOff val="0"/>
          </a:schemeClr>
        </a:solidFill>
        <a:ln w="19050" cap="rnd" cmpd="sng" algn="ctr">
          <a:solidFill>
            <a:schemeClr val="accent2">
              <a:hueOff val="-14824290"/>
              <a:satOff val="676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637" tIns="184912" rIns="113637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Choose</a:t>
          </a:r>
        </a:p>
      </dsp:txBody>
      <dsp:txXfrm rot="-10800000">
        <a:off x="0" y="1128151"/>
        <a:ext cx="1597818" cy="738874"/>
      </dsp:txXfrm>
    </dsp:sp>
    <dsp:sp modelId="{642A6BC7-F6DB-494B-BDF4-D1A005B95762}">
      <dsp:nvSpPr>
        <dsp:cNvPr id="0" name=""/>
        <dsp:cNvSpPr/>
      </dsp:nvSpPr>
      <dsp:spPr>
        <a:xfrm>
          <a:off x="1597818" y="1128151"/>
          <a:ext cx="4793456" cy="738874"/>
        </a:xfrm>
        <a:prstGeom prst="rect">
          <a:avLst/>
        </a:prstGeom>
        <a:solidFill>
          <a:schemeClr val="accent2">
            <a:tint val="40000"/>
            <a:alpha val="90000"/>
            <a:hueOff val="-15453138"/>
            <a:satOff val="796"/>
            <a:lumOff val="41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15453138"/>
              <a:satOff val="796"/>
              <a:lumOff val="4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234" tIns="165100" rIns="97234" bIns="16510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Choose whole grains when possible</a:t>
          </a:r>
        </a:p>
      </dsp:txBody>
      <dsp:txXfrm>
        <a:off x="1597818" y="1128151"/>
        <a:ext cx="4793456" cy="738874"/>
      </dsp:txXfrm>
    </dsp:sp>
    <dsp:sp modelId="{37B6D5FA-577D-4D4E-BC40-F11FE4F6442B}">
      <dsp:nvSpPr>
        <dsp:cNvPr id="0" name=""/>
        <dsp:cNvSpPr/>
      </dsp:nvSpPr>
      <dsp:spPr>
        <a:xfrm rot="10800000">
          <a:off x="0" y="2508"/>
          <a:ext cx="1597818" cy="1136730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accent2">
              <a:hueOff val="-19765721"/>
              <a:satOff val="90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637" tIns="184912" rIns="113637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Add</a:t>
          </a:r>
        </a:p>
      </dsp:txBody>
      <dsp:txXfrm rot="-10800000">
        <a:off x="0" y="2508"/>
        <a:ext cx="1597818" cy="738874"/>
      </dsp:txXfrm>
    </dsp:sp>
    <dsp:sp modelId="{C3020D5C-5D54-4638-A2D4-D36156A1F689}">
      <dsp:nvSpPr>
        <dsp:cNvPr id="0" name=""/>
        <dsp:cNvSpPr/>
      </dsp:nvSpPr>
      <dsp:spPr>
        <a:xfrm>
          <a:off x="1597818" y="2508"/>
          <a:ext cx="4793456" cy="738874"/>
        </a:xfrm>
        <a:prstGeom prst="rect">
          <a:avLst/>
        </a:prstGeom>
        <a:solidFill>
          <a:schemeClr val="accent2">
            <a:tint val="40000"/>
            <a:alpha val="90000"/>
            <a:hueOff val="-20604185"/>
            <a:satOff val="1061"/>
            <a:lumOff val="55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20604185"/>
              <a:satOff val="1061"/>
              <a:lumOff val="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234" tIns="165100" rIns="97234" bIns="16510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Add one fruit or vegetable (or both!) to each meal</a:t>
          </a:r>
        </a:p>
      </dsp:txBody>
      <dsp:txXfrm>
        <a:off x="1597818" y="2508"/>
        <a:ext cx="4793456" cy="73887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09501E-4EB0-4FBF-BD8B-7015A44FA15D}">
      <dsp:nvSpPr>
        <dsp:cNvPr id="0" name=""/>
        <dsp:cNvSpPr/>
      </dsp:nvSpPr>
      <dsp:spPr>
        <a:xfrm>
          <a:off x="1278255" y="2459"/>
          <a:ext cx="5113020" cy="712196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207" tIns="180898" rIns="99207" bIns="180898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Aim for 7-9 hours a day</a:t>
          </a:r>
        </a:p>
      </dsp:txBody>
      <dsp:txXfrm>
        <a:off x="1278255" y="2459"/>
        <a:ext cx="5113020" cy="712196"/>
      </dsp:txXfrm>
    </dsp:sp>
    <dsp:sp modelId="{EF5CE4D3-C2EE-46C5-88B1-351A1FF24424}">
      <dsp:nvSpPr>
        <dsp:cNvPr id="0" name=""/>
        <dsp:cNvSpPr/>
      </dsp:nvSpPr>
      <dsp:spPr>
        <a:xfrm>
          <a:off x="0" y="2459"/>
          <a:ext cx="1278255" cy="71219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641" tIns="70349" rIns="67641" bIns="70349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Aim</a:t>
          </a:r>
        </a:p>
      </dsp:txBody>
      <dsp:txXfrm>
        <a:off x="0" y="2459"/>
        <a:ext cx="1278255" cy="712196"/>
      </dsp:txXfrm>
    </dsp:sp>
    <dsp:sp modelId="{59B50DDB-2CB5-4E01-AB59-F88DB56FFD84}">
      <dsp:nvSpPr>
        <dsp:cNvPr id="0" name=""/>
        <dsp:cNvSpPr/>
      </dsp:nvSpPr>
      <dsp:spPr>
        <a:xfrm>
          <a:off x="1278255" y="757387"/>
          <a:ext cx="5113020" cy="712196"/>
        </a:xfrm>
        <a:prstGeom prst="rect">
          <a:avLst/>
        </a:prstGeom>
        <a:solidFill>
          <a:schemeClr val="accent2">
            <a:tint val="40000"/>
            <a:alpha val="90000"/>
            <a:hueOff val="-3434031"/>
            <a:satOff val="177"/>
            <a:lumOff val="9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3434031"/>
              <a:satOff val="177"/>
              <a:lumOff val="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207" tIns="180898" rIns="99207" bIns="180898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Keep a consistent bedtime</a:t>
          </a:r>
        </a:p>
      </dsp:txBody>
      <dsp:txXfrm>
        <a:off x="1278255" y="757387"/>
        <a:ext cx="5113020" cy="712196"/>
      </dsp:txXfrm>
    </dsp:sp>
    <dsp:sp modelId="{CC958C04-1A70-4810-8FC4-936291FA4BC4}">
      <dsp:nvSpPr>
        <dsp:cNvPr id="0" name=""/>
        <dsp:cNvSpPr/>
      </dsp:nvSpPr>
      <dsp:spPr>
        <a:xfrm>
          <a:off x="0" y="757387"/>
          <a:ext cx="1278255" cy="712196"/>
        </a:xfrm>
        <a:prstGeom prst="rect">
          <a:avLst/>
        </a:prstGeom>
        <a:solidFill>
          <a:schemeClr val="accent2">
            <a:hueOff val="-3294287"/>
            <a:satOff val="150"/>
            <a:lumOff val="0"/>
            <a:alphaOff val="0"/>
          </a:schemeClr>
        </a:solidFill>
        <a:ln w="19050" cap="rnd" cmpd="sng" algn="ctr">
          <a:solidFill>
            <a:schemeClr val="accent2">
              <a:hueOff val="-3294287"/>
              <a:satOff val="15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641" tIns="70349" rIns="67641" bIns="70349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Keep</a:t>
          </a:r>
        </a:p>
      </dsp:txBody>
      <dsp:txXfrm>
        <a:off x="0" y="757387"/>
        <a:ext cx="1278255" cy="712196"/>
      </dsp:txXfrm>
    </dsp:sp>
    <dsp:sp modelId="{87E57807-D62D-43F8-8C28-5E1DF42DB79C}">
      <dsp:nvSpPr>
        <dsp:cNvPr id="0" name=""/>
        <dsp:cNvSpPr/>
      </dsp:nvSpPr>
      <dsp:spPr>
        <a:xfrm>
          <a:off x="1278255" y="1512316"/>
          <a:ext cx="5113020" cy="712196"/>
        </a:xfrm>
        <a:prstGeom prst="rect">
          <a:avLst/>
        </a:prstGeom>
        <a:solidFill>
          <a:schemeClr val="accent2">
            <a:tint val="40000"/>
            <a:alpha val="90000"/>
            <a:hueOff val="-6868062"/>
            <a:satOff val="354"/>
            <a:lumOff val="18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6868062"/>
              <a:satOff val="354"/>
              <a:lumOff val="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207" tIns="180898" rIns="99207" bIns="180898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Power down screens 30 minute before sleep</a:t>
          </a:r>
        </a:p>
      </dsp:txBody>
      <dsp:txXfrm>
        <a:off x="1278255" y="1512316"/>
        <a:ext cx="5113020" cy="712196"/>
      </dsp:txXfrm>
    </dsp:sp>
    <dsp:sp modelId="{28480934-6CF0-445E-8B86-B41A0CE62E5B}">
      <dsp:nvSpPr>
        <dsp:cNvPr id="0" name=""/>
        <dsp:cNvSpPr/>
      </dsp:nvSpPr>
      <dsp:spPr>
        <a:xfrm>
          <a:off x="0" y="1512316"/>
          <a:ext cx="1278255" cy="712196"/>
        </a:xfrm>
        <a:prstGeom prst="rect">
          <a:avLst/>
        </a:prstGeom>
        <a:solidFill>
          <a:schemeClr val="accent2">
            <a:hueOff val="-6588574"/>
            <a:satOff val="300"/>
            <a:lumOff val="0"/>
            <a:alphaOff val="0"/>
          </a:schemeClr>
        </a:solidFill>
        <a:ln w="19050" cap="rnd" cmpd="sng" algn="ctr">
          <a:solidFill>
            <a:schemeClr val="accent2">
              <a:hueOff val="-6588574"/>
              <a:satOff val="30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641" tIns="70349" rIns="67641" bIns="70349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Power down</a:t>
          </a:r>
        </a:p>
      </dsp:txBody>
      <dsp:txXfrm>
        <a:off x="0" y="1512316"/>
        <a:ext cx="1278255" cy="712196"/>
      </dsp:txXfrm>
    </dsp:sp>
    <dsp:sp modelId="{74532236-1C5C-44B3-A209-CD6B526F25FD}">
      <dsp:nvSpPr>
        <dsp:cNvPr id="0" name=""/>
        <dsp:cNvSpPr/>
      </dsp:nvSpPr>
      <dsp:spPr>
        <a:xfrm>
          <a:off x="1278255" y="2267245"/>
          <a:ext cx="5113020" cy="712196"/>
        </a:xfrm>
        <a:prstGeom prst="rect">
          <a:avLst/>
        </a:prstGeom>
        <a:solidFill>
          <a:schemeClr val="accent2">
            <a:tint val="40000"/>
            <a:alpha val="90000"/>
            <a:hueOff val="-10302092"/>
            <a:satOff val="530"/>
            <a:lumOff val="28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10302092"/>
              <a:satOff val="530"/>
              <a:lumOff val="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207" tIns="180898" rIns="99207" bIns="180898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Engage in calming activity prior to sleep</a:t>
          </a:r>
        </a:p>
      </dsp:txBody>
      <dsp:txXfrm>
        <a:off x="1278255" y="2267245"/>
        <a:ext cx="5113020" cy="712196"/>
      </dsp:txXfrm>
    </dsp:sp>
    <dsp:sp modelId="{972520A1-8BFA-46B2-8F05-F7A0553191AE}">
      <dsp:nvSpPr>
        <dsp:cNvPr id="0" name=""/>
        <dsp:cNvSpPr/>
      </dsp:nvSpPr>
      <dsp:spPr>
        <a:xfrm>
          <a:off x="0" y="2267245"/>
          <a:ext cx="1278255" cy="712196"/>
        </a:xfrm>
        <a:prstGeom prst="rect">
          <a:avLst/>
        </a:prstGeom>
        <a:solidFill>
          <a:schemeClr val="accent2">
            <a:hueOff val="-9882860"/>
            <a:satOff val="451"/>
            <a:lumOff val="0"/>
            <a:alphaOff val="0"/>
          </a:schemeClr>
        </a:solidFill>
        <a:ln w="19050" cap="rnd" cmpd="sng" algn="ctr">
          <a:solidFill>
            <a:schemeClr val="accent2">
              <a:hueOff val="-9882860"/>
              <a:satOff val="45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641" tIns="70349" rIns="67641" bIns="70349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Engage in</a:t>
          </a:r>
        </a:p>
      </dsp:txBody>
      <dsp:txXfrm>
        <a:off x="0" y="2267245"/>
        <a:ext cx="1278255" cy="712196"/>
      </dsp:txXfrm>
    </dsp:sp>
    <dsp:sp modelId="{2E3628F7-CAC8-44D0-86FA-00D2425C7D7D}">
      <dsp:nvSpPr>
        <dsp:cNvPr id="0" name=""/>
        <dsp:cNvSpPr/>
      </dsp:nvSpPr>
      <dsp:spPr>
        <a:xfrm>
          <a:off x="1278255" y="3022173"/>
          <a:ext cx="5113020" cy="712196"/>
        </a:xfrm>
        <a:prstGeom prst="rect">
          <a:avLst/>
        </a:prstGeom>
        <a:solidFill>
          <a:schemeClr val="accent2">
            <a:tint val="40000"/>
            <a:alpha val="90000"/>
            <a:hueOff val="-13736124"/>
            <a:satOff val="707"/>
            <a:lumOff val="37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13736124"/>
              <a:satOff val="707"/>
              <a:lumOff val="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207" tIns="180898" rIns="99207" bIns="180898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Cool, dark, quiet space</a:t>
          </a:r>
        </a:p>
      </dsp:txBody>
      <dsp:txXfrm>
        <a:off x="1278255" y="3022173"/>
        <a:ext cx="5113020" cy="712196"/>
      </dsp:txXfrm>
    </dsp:sp>
    <dsp:sp modelId="{F6932259-5820-4A9B-A433-0DEF2B25E28F}">
      <dsp:nvSpPr>
        <dsp:cNvPr id="0" name=""/>
        <dsp:cNvSpPr/>
      </dsp:nvSpPr>
      <dsp:spPr>
        <a:xfrm>
          <a:off x="0" y="3022173"/>
          <a:ext cx="1278255" cy="712196"/>
        </a:xfrm>
        <a:prstGeom prst="rect">
          <a:avLst/>
        </a:prstGeom>
        <a:solidFill>
          <a:schemeClr val="accent2">
            <a:hueOff val="-13177148"/>
            <a:satOff val="601"/>
            <a:lumOff val="0"/>
            <a:alphaOff val="0"/>
          </a:schemeClr>
        </a:solidFill>
        <a:ln w="19050" cap="rnd" cmpd="sng" algn="ctr">
          <a:solidFill>
            <a:schemeClr val="accent2">
              <a:hueOff val="-13177148"/>
              <a:satOff val="60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641" tIns="70349" rIns="67641" bIns="70349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Cool</a:t>
          </a:r>
        </a:p>
      </dsp:txBody>
      <dsp:txXfrm>
        <a:off x="0" y="3022173"/>
        <a:ext cx="1278255" cy="712196"/>
      </dsp:txXfrm>
    </dsp:sp>
    <dsp:sp modelId="{7A9C2363-3D81-4F5B-98B4-69F2A1502F77}">
      <dsp:nvSpPr>
        <dsp:cNvPr id="0" name=""/>
        <dsp:cNvSpPr/>
      </dsp:nvSpPr>
      <dsp:spPr>
        <a:xfrm>
          <a:off x="1278255" y="3777102"/>
          <a:ext cx="5113020" cy="712196"/>
        </a:xfrm>
        <a:prstGeom prst="rect">
          <a:avLst/>
        </a:prstGeom>
        <a:solidFill>
          <a:schemeClr val="accent2">
            <a:tint val="40000"/>
            <a:alpha val="90000"/>
            <a:hueOff val="-17170153"/>
            <a:satOff val="884"/>
            <a:lumOff val="46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17170153"/>
              <a:satOff val="884"/>
              <a:lumOff val="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207" tIns="180898" rIns="99207" bIns="180898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Watch sleep saboteurs</a:t>
          </a:r>
        </a:p>
      </dsp:txBody>
      <dsp:txXfrm>
        <a:off x="1278255" y="3777102"/>
        <a:ext cx="5113020" cy="712196"/>
      </dsp:txXfrm>
    </dsp:sp>
    <dsp:sp modelId="{C15D5C72-495F-4D50-B847-873BB9229BA7}">
      <dsp:nvSpPr>
        <dsp:cNvPr id="0" name=""/>
        <dsp:cNvSpPr/>
      </dsp:nvSpPr>
      <dsp:spPr>
        <a:xfrm>
          <a:off x="0" y="3777102"/>
          <a:ext cx="1278255" cy="712196"/>
        </a:xfrm>
        <a:prstGeom prst="rect">
          <a:avLst/>
        </a:prstGeom>
        <a:solidFill>
          <a:schemeClr val="accent2">
            <a:hueOff val="-16471434"/>
            <a:satOff val="751"/>
            <a:lumOff val="0"/>
            <a:alphaOff val="0"/>
          </a:schemeClr>
        </a:solidFill>
        <a:ln w="19050" cap="rnd" cmpd="sng" algn="ctr">
          <a:solidFill>
            <a:schemeClr val="accent2">
              <a:hueOff val="-16471434"/>
              <a:satOff val="75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641" tIns="70349" rIns="67641" bIns="70349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Watch</a:t>
          </a:r>
        </a:p>
      </dsp:txBody>
      <dsp:txXfrm>
        <a:off x="0" y="3777102"/>
        <a:ext cx="1278255" cy="712196"/>
      </dsp:txXfrm>
    </dsp:sp>
    <dsp:sp modelId="{F831FA58-BA79-4F41-8025-707DA445A773}">
      <dsp:nvSpPr>
        <dsp:cNvPr id="0" name=""/>
        <dsp:cNvSpPr/>
      </dsp:nvSpPr>
      <dsp:spPr>
        <a:xfrm>
          <a:off x="1278255" y="4532030"/>
          <a:ext cx="5113020" cy="712196"/>
        </a:xfrm>
        <a:prstGeom prst="rect">
          <a:avLst/>
        </a:prstGeom>
        <a:solidFill>
          <a:schemeClr val="accent2">
            <a:tint val="40000"/>
            <a:alpha val="90000"/>
            <a:hueOff val="-20604185"/>
            <a:satOff val="1061"/>
            <a:lumOff val="55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20604185"/>
              <a:satOff val="1061"/>
              <a:lumOff val="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207" tIns="180898" rIns="99207" bIns="180898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*Sleep helps regulate blood pressure, stress hormones and heart health! </a:t>
          </a:r>
        </a:p>
      </dsp:txBody>
      <dsp:txXfrm>
        <a:off x="1278255" y="4532030"/>
        <a:ext cx="5113020" cy="712196"/>
      </dsp:txXfrm>
    </dsp:sp>
    <dsp:sp modelId="{BB905A06-28B8-4AE1-A292-1A8D58AC6E66}">
      <dsp:nvSpPr>
        <dsp:cNvPr id="0" name=""/>
        <dsp:cNvSpPr/>
      </dsp:nvSpPr>
      <dsp:spPr>
        <a:xfrm>
          <a:off x="0" y="4532030"/>
          <a:ext cx="1278255" cy="712196"/>
        </a:xfrm>
        <a:prstGeom prst="rect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accent2">
              <a:hueOff val="-19765721"/>
              <a:satOff val="90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641" tIns="70349" rIns="67641" bIns="70349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Sleep</a:t>
          </a:r>
        </a:p>
      </dsp:txBody>
      <dsp:txXfrm>
        <a:off x="0" y="4532030"/>
        <a:ext cx="1278255" cy="71219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061FF1-B80B-4AF5-A710-051812DF4366}">
      <dsp:nvSpPr>
        <dsp:cNvPr id="0" name=""/>
        <dsp:cNvSpPr/>
      </dsp:nvSpPr>
      <dsp:spPr>
        <a:xfrm>
          <a:off x="0" y="448"/>
          <a:ext cx="6391275" cy="61715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AEF648-1F4F-472D-B93E-60DB6F0B3364}">
      <dsp:nvSpPr>
        <dsp:cNvPr id="0" name=""/>
        <dsp:cNvSpPr/>
      </dsp:nvSpPr>
      <dsp:spPr>
        <a:xfrm>
          <a:off x="186688" y="139307"/>
          <a:ext cx="339433" cy="33943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301439-03F2-4D40-9496-2195A44F4746}">
      <dsp:nvSpPr>
        <dsp:cNvPr id="0" name=""/>
        <dsp:cNvSpPr/>
      </dsp:nvSpPr>
      <dsp:spPr>
        <a:xfrm>
          <a:off x="712810" y="448"/>
          <a:ext cx="5678464" cy="6171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315" tIns="65315" rIns="65315" bIns="65315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Deep breathing</a:t>
          </a:r>
        </a:p>
      </dsp:txBody>
      <dsp:txXfrm>
        <a:off x="712810" y="448"/>
        <a:ext cx="5678464" cy="617151"/>
      </dsp:txXfrm>
    </dsp:sp>
    <dsp:sp modelId="{F4714651-CA9B-4F34-B659-DE5C7954279C}">
      <dsp:nvSpPr>
        <dsp:cNvPr id="0" name=""/>
        <dsp:cNvSpPr/>
      </dsp:nvSpPr>
      <dsp:spPr>
        <a:xfrm>
          <a:off x="0" y="771888"/>
          <a:ext cx="6391275" cy="61715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B5F819-98D6-49F3-B173-D002C02966DE}">
      <dsp:nvSpPr>
        <dsp:cNvPr id="0" name=""/>
        <dsp:cNvSpPr/>
      </dsp:nvSpPr>
      <dsp:spPr>
        <a:xfrm>
          <a:off x="186688" y="910747"/>
          <a:ext cx="339433" cy="33943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E0DECE-805F-4548-A604-D5ED02ADF236}">
      <dsp:nvSpPr>
        <dsp:cNvPr id="0" name=""/>
        <dsp:cNvSpPr/>
      </dsp:nvSpPr>
      <dsp:spPr>
        <a:xfrm>
          <a:off x="712810" y="771888"/>
          <a:ext cx="5678464" cy="6171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315" tIns="65315" rIns="65315" bIns="65315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Practicing gratitude</a:t>
          </a:r>
        </a:p>
      </dsp:txBody>
      <dsp:txXfrm>
        <a:off x="712810" y="771888"/>
        <a:ext cx="5678464" cy="617151"/>
      </dsp:txXfrm>
    </dsp:sp>
    <dsp:sp modelId="{95FCC7C4-5F88-42F6-A679-346FF0365033}">
      <dsp:nvSpPr>
        <dsp:cNvPr id="0" name=""/>
        <dsp:cNvSpPr/>
      </dsp:nvSpPr>
      <dsp:spPr>
        <a:xfrm>
          <a:off x="0" y="1543327"/>
          <a:ext cx="6391275" cy="61715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9B8747-4F2A-4A45-8504-2FD0CB1E1753}">
      <dsp:nvSpPr>
        <dsp:cNvPr id="0" name=""/>
        <dsp:cNvSpPr/>
      </dsp:nvSpPr>
      <dsp:spPr>
        <a:xfrm>
          <a:off x="186688" y="1682186"/>
          <a:ext cx="339433" cy="33943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FBA097-8005-422F-BCC3-2AE58501CA4B}">
      <dsp:nvSpPr>
        <dsp:cNvPr id="0" name=""/>
        <dsp:cNvSpPr/>
      </dsp:nvSpPr>
      <dsp:spPr>
        <a:xfrm>
          <a:off x="712810" y="1543327"/>
          <a:ext cx="5678464" cy="6171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315" tIns="65315" rIns="65315" bIns="65315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Move your body to release tension</a:t>
          </a:r>
        </a:p>
      </dsp:txBody>
      <dsp:txXfrm>
        <a:off x="712810" y="1543327"/>
        <a:ext cx="5678464" cy="617151"/>
      </dsp:txXfrm>
    </dsp:sp>
    <dsp:sp modelId="{37F850F0-C152-4AFE-B4EE-F8EAFCC0C242}">
      <dsp:nvSpPr>
        <dsp:cNvPr id="0" name=""/>
        <dsp:cNvSpPr/>
      </dsp:nvSpPr>
      <dsp:spPr>
        <a:xfrm>
          <a:off x="0" y="2314767"/>
          <a:ext cx="6391275" cy="61715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C519B4-B457-40D9-BC71-4AE12DA0FB65}">
      <dsp:nvSpPr>
        <dsp:cNvPr id="0" name=""/>
        <dsp:cNvSpPr/>
      </dsp:nvSpPr>
      <dsp:spPr>
        <a:xfrm>
          <a:off x="186688" y="2453626"/>
          <a:ext cx="339433" cy="33943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FAD71F-D880-4423-8CC4-B112B959AE99}">
      <dsp:nvSpPr>
        <dsp:cNvPr id="0" name=""/>
        <dsp:cNvSpPr/>
      </dsp:nvSpPr>
      <dsp:spPr>
        <a:xfrm>
          <a:off x="712810" y="2314767"/>
          <a:ext cx="5678464" cy="6171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315" tIns="65315" rIns="65315" bIns="65315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Connect with someone you enjoy</a:t>
          </a:r>
        </a:p>
      </dsp:txBody>
      <dsp:txXfrm>
        <a:off x="712810" y="2314767"/>
        <a:ext cx="5678464" cy="617151"/>
      </dsp:txXfrm>
    </dsp:sp>
    <dsp:sp modelId="{43F85E8E-27CE-4796-9065-6ED55E1E4F71}">
      <dsp:nvSpPr>
        <dsp:cNvPr id="0" name=""/>
        <dsp:cNvSpPr/>
      </dsp:nvSpPr>
      <dsp:spPr>
        <a:xfrm>
          <a:off x="0" y="3086207"/>
          <a:ext cx="6391275" cy="61715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91C6A2-3256-456E-AC0D-0E9386808F18}">
      <dsp:nvSpPr>
        <dsp:cNvPr id="0" name=""/>
        <dsp:cNvSpPr/>
      </dsp:nvSpPr>
      <dsp:spPr>
        <a:xfrm>
          <a:off x="186688" y="3225066"/>
          <a:ext cx="339433" cy="339433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2F5D1D-9A9F-4FB7-AD24-3077D61E223B}">
      <dsp:nvSpPr>
        <dsp:cNvPr id="0" name=""/>
        <dsp:cNvSpPr/>
      </dsp:nvSpPr>
      <dsp:spPr>
        <a:xfrm>
          <a:off x="712810" y="3086207"/>
          <a:ext cx="5678464" cy="6171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315" tIns="65315" rIns="65315" bIns="65315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Grounding / Redirect</a:t>
          </a:r>
        </a:p>
      </dsp:txBody>
      <dsp:txXfrm>
        <a:off x="712810" y="3086207"/>
        <a:ext cx="5678464" cy="617151"/>
      </dsp:txXfrm>
    </dsp:sp>
    <dsp:sp modelId="{BC467544-53A7-41AF-99C7-63081CF71339}">
      <dsp:nvSpPr>
        <dsp:cNvPr id="0" name=""/>
        <dsp:cNvSpPr/>
      </dsp:nvSpPr>
      <dsp:spPr>
        <a:xfrm>
          <a:off x="0" y="3857647"/>
          <a:ext cx="6391275" cy="61715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68A63A-950F-4EA2-97CE-C09F1D083285}">
      <dsp:nvSpPr>
        <dsp:cNvPr id="0" name=""/>
        <dsp:cNvSpPr/>
      </dsp:nvSpPr>
      <dsp:spPr>
        <a:xfrm>
          <a:off x="186688" y="3996506"/>
          <a:ext cx="339433" cy="339433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134266-AE3B-4970-AD1E-38371289A82E}">
      <dsp:nvSpPr>
        <dsp:cNvPr id="0" name=""/>
        <dsp:cNvSpPr/>
      </dsp:nvSpPr>
      <dsp:spPr>
        <a:xfrm>
          <a:off x="712810" y="3857647"/>
          <a:ext cx="5678464" cy="6171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315" tIns="65315" rIns="65315" bIns="65315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Practice a hobby</a:t>
          </a:r>
        </a:p>
      </dsp:txBody>
      <dsp:txXfrm>
        <a:off x="712810" y="3857647"/>
        <a:ext cx="5678464" cy="617151"/>
      </dsp:txXfrm>
    </dsp:sp>
    <dsp:sp modelId="{39F85BD1-C030-4BC5-B661-47FB51BD39F7}">
      <dsp:nvSpPr>
        <dsp:cNvPr id="0" name=""/>
        <dsp:cNvSpPr/>
      </dsp:nvSpPr>
      <dsp:spPr>
        <a:xfrm>
          <a:off x="0" y="4629086"/>
          <a:ext cx="6391275" cy="61715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4008DD-6A7E-434B-99BC-89C9FE15D17D}">
      <dsp:nvSpPr>
        <dsp:cNvPr id="0" name=""/>
        <dsp:cNvSpPr/>
      </dsp:nvSpPr>
      <dsp:spPr>
        <a:xfrm>
          <a:off x="186688" y="4767946"/>
          <a:ext cx="339433" cy="339433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8D9EAB-A10F-4D66-B89F-2EEAC539C9AA}">
      <dsp:nvSpPr>
        <dsp:cNvPr id="0" name=""/>
        <dsp:cNvSpPr/>
      </dsp:nvSpPr>
      <dsp:spPr>
        <a:xfrm>
          <a:off x="712810" y="4629086"/>
          <a:ext cx="5678464" cy="6171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315" tIns="65315" rIns="65315" bIns="65315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Listen to music</a:t>
          </a:r>
        </a:p>
      </dsp:txBody>
      <dsp:txXfrm>
        <a:off x="712810" y="4629086"/>
        <a:ext cx="5678464" cy="6171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9595786-9ADA-4244-B4CB-73D73D9EECD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EDE50E13-EE09-498D-B6BC-DC354C2E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95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95786-9ADA-4244-B4CB-73D73D9EECD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0E13-EE09-498D-B6BC-DC354C2E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662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95786-9ADA-4244-B4CB-73D73D9EECD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0E13-EE09-498D-B6BC-DC354C2E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4707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95786-9ADA-4244-B4CB-73D73D9EECD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0E13-EE09-498D-B6BC-DC354C2E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4262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95786-9ADA-4244-B4CB-73D73D9EECD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0E13-EE09-498D-B6BC-DC354C2E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43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95786-9ADA-4244-B4CB-73D73D9EECD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0E13-EE09-498D-B6BC-DC354C2E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2913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95786-9ADA-4244-B4CB-73D73D9EECD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0E13-EE09-498D-B6BC-DC354C2E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1772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A9595786-9ADA-4244-B4CB-73D73D9EECD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0E13-EE09-498D-B6BC-DC354C2E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0440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A9595786-9ADA-4244-B4CB-73D73D9EECD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0E13-EE09-498D-B6BC-DC354C2E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58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95786-9ADA-4244-B4CB-73D73D9EECD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0E13-EE09-498D-B6BC-DC354C2E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148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95786-9ADA-4244-B4CB-73D73D9EECD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0E13-EE09-498D-B6BC-DC354C2E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299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95786-9ADA-4244-B4CB-73D73D9EECD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0E13-EE09-498D-B6BC-DC354C2E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036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95786-9ADA-4244-B4CB-73D73D9EECD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0E13-EE09-498D-B6BC-DC354C2E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400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95786-9ADA-4244-B4CB-73D73D9EECD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0E13-EE09-498D-B6BC-DC354C2E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38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95786-9ADA-4244-B4CB-73D73D9EECD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0E13-EE09-498D-B6BC-DC354C2E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98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95786-9ADA-4244-B4CB-73D73D9EECD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0E13-EE09-498D-B6BC-DC354C2E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9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95786-9ADA-4244-B4CB-73D73D9EECD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0E13-EE09-498D-B6BC-DC354C2E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637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A9595786-9ADA-4244-B4CB-73D73D9EECD7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EDE50E13-EE09-498D-B6BC-DC354C2E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40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2C849-4FAC-2010-6964-5FE65D5C1B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Blood Pressure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7C02BF-550A-5596-92F6-6074473A3B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UW-Whitewater Presentation</a:t>
            </a:r>
          </a:p>
          <a:p>
            <a:r>
              <a:rPr lang="en-US" dirty="0"/>
              <a:t>Tiffany Pernat – Fort HealthCare</a:t>
            </a:r>
          </a:p>
        </p:txBody>
      </p:sp>
    </p:spTree>
    <p:extLst>
      <p:ext uri="{BB962C8B-B14F-4D97-AF65-F5344CB8AC3E}">
        <p14:creationId xmlns:p14="http://schemas.microsoft.com/office/powerpoint/2010/main" val="2594337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B73FC67-3EE6-440D-20BC-CC8D23E96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EBEBEB"/>
                </a:solidFill>
              </a:rPr>
              <a:t>Simple Ways to Support Healthy Blood Pressure: Nutrition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99382541-3092-BCAD-2B72-ABEB219B8E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1699867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77073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730B402-6C01-DAE8-EFFE-FD31F78C2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EBEBEB"/>
                </a:solidFill>
              </a:rPr>
              <a:t>Simple Ways to Support Healthy Blood Pressure: Sleep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D94F5CF-3EF6-EEC3-E46B-B339A48DBB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7011704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38895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5478CF4-098D-D200-4BF0-1A69F2BA2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EBEBEB"/>
                </a:solidFill>
              </a:rPr>
              <a:t>Simple Ways to Support Healthy Blood Pressure: Manage Stress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9276900-EF62-09D3-A537-67D73F66DE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9350613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61431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EBA588D-7661-CD92-1AAA-475C98679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>
                <a:solidFill>
                  <a:srgbClr val="EBEBEB"/>
                </a:solidFill>
              </a:rPr>
              <a:t>Simple Ways to Support Healthy Blood Pressure: Avoid or Reduce Tobacco &amp; Alcohol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63139EE-50EA-A78C-BCCC-01FBBC3B99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7113077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18781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99793B-99D9-58F6-EC4D-8F08AACBE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EBEBEB"/>
                </a:solidFill>
              </a:rPr>
              <a:t>Simple Ways to Support Healthy Blood Pressure: Healthy Heart Habits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F1D6FF6-95D4-F4AD-AB94-EA4C2B1A67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3597134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659867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7D91A-4150-D623-41D1-691D55CDC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EBEBEB"/>
                </a:solidFill>
              </a:rPr>
              <a:t>Know Your Numbers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534CE78-4125-CC5E-CC2B-AF669241F4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0748382"/>
              </p:ext>
            </p:extLst>
          </p:nvPr>
        </p:nvGraphicFramePr>
        <p:xfrm>
          <a:off x="1286934" y="2925232"/>
          <a:ext cx="9625383" cy="3086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1424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2B588-0FD8-80B0-AE9B-57AED3B37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EBEBEB"/>
                </a:solidFill>
              </a:rPr>
              <a:t>Blood Pressure Myth Busters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7774676-6F68-A40B-3DD8-E4FC6F9FA4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147822"/>
              </p:ext>
            </p:extLst>
          </p:nvPr>
        </p:nvGraphicFramePr>
        <p:xfrm>
          <a:off x="1286934" y="2925232"/>
          <a:ext cx="9625383" cy="3086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00460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E6343AB-D5A4-D3DA-2A44-D771045A1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EBEBEB"/>
                </a:solidFill>
              </a:rPr>
              <a:t>Takeaways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2EAE987-34E9-26AF-7396-E899D8578D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919879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837630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314C310-850D-4491-AA52-C75BEA68B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4EC3799-3F52-48CE-85CC-83AED368E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3FC2939-BF10-4CBC-904B-74A17D4B9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66B6D5D-11B6-40A6-9CEF-F0B0D104C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93449CD-302F-6C5D-E5E1-64724B7B2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247" y="1085549"/>
            <a:ext cx="3430947" cy="4686903"/>
          </a:xfrm>
        </p:spPr>
        <p:txBody>
          <a:bodyPr anchor="ctr">
            <a:normAutofit/>
          </a:bodyPr>
          <a:lstStyle/>
          <a:p>
            <a:pPr algn="r"/>
            <a:r>
              <a:rPr lang="en-US">
                <a:solidFill>
                  <a:schemeClr val="tx1"/>
                </a:solidFill>
              </a:rPr>
              <a:t>Class Close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9E20C7-BB50-4317-93C7-90C8ED80B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930986"/>
            <a:ext cx="0" cy="3200400"/>
          </a:xfrm>
          <a:prstGeom prst="line">
            <a:avLst/>
          </a:prstGeom>
          <a:ln w="15875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83B224-1900-87F6-AB82-06498C8D41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1399" y="1085549"/>
            <a:ext cx="5579707" cy="468690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>
                <a:solidFill>
                  <a:schemeClr val="tx1"/>
                </a:solidFill>
              </a:rPr>
              <a:t>What is one small heart-healthy habit you could start this week?</a:t>
            </a:r>
          </a:p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3757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C6A8202-1C16-E599-5C40-30FE4FA44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EBEBEB"/>
                </a:solidFill>
              </a:rPr>
              <a:t>What is Blood Pressure?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A5BF2A4-10A5-2654-87DC-7734D2E960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0687918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74196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2CE1332-4788-8C90-B2C7-01761A325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rgbClr val="EBEBEB"/>
                </a:solidFill>
              </a:rPr>
              <a:t>Understanding the Two Numbers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62F8369-A528-F2F8-9E6B-0EFE9BC290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2972223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15279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43780CE-2BE5-46F6-97B2-60DF30217E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1A87A49-68E6-459E-A5A6-46229FF421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5171964" y="-140866"/>
            <a:ext cx="6053670" cy="7139732"/>
          </a:xfrm>
          <a:custGeom>
            <a:avLst/>
            <a:gdLst>
              <a:gd name="connsiteX0" fmla="*/ 6053670 w 6053670"/>
              <a:gd name="connsiteY0" fmla="*/ 1098 h 7139732"/>
              <a:gd name="connsiteX1" fmla="*/ 6053670 w 6053670"/>
              <a:gd name="connsiteY1" fmla="*/ 1084479 h 7139732"/>
              <a:gd name="connsiteX2" fmla="*/ 6053670 w 6053670"/>
              <a:gd name="connsiteY2" fmla="*/ 1254558 h 7139732"/>
              <a:gd name="connsiteX3" fmla="*/ 6053670 w 6053670"/>
              <a:gd name="connsiteY3" fmla="*/ 7139732 h 7139732"/>
              <a:gd name="connsiteX4" fmla="*/ 0 w 6053670"/>
              <a:gd name="connsiteY4" fmla="*/ 7139732 h 7139732"/>
              <a:gd name="connsiteX5" fmla="*/ 0 w 6053670"/>
              <a:gd name="connsiteY5" fmla="*/ 1249853 h 7139732"/>
              <a:gd name="connsiteX6" fmla="*/ 0 w 6053670"/>
              <a:gd name="connsiteY6" fmla="*/ 1084479 h 7139732"/>
              <a:gd name="connsiteX7" fmla="*/ 0 w 6053670"/>
              <a:gd name="connsiteY7" fmla="*/ 0 h 7139732"/>
              <a:gd name="connsiteX8" fmla="*/ 35717 w 6053670"/>
              <a:gd name="connsiteY8" fmla="*/ 5488 h 7139732"/>
              <a:gd name="connsiteX9" fmla="*/ 140445 w 6053670"/>
              <a:gd name="connsiteY9" fmla="*/ 21641 h 7139732"/>
              <a:gd name="connsiteX10" fmla="*/ 216722 w 6053670"/>
              <a:gd name="connsiteY10" fmla="*/ 32932 h 7139732"/>
              <a:gd name="connsiteX11" fmla="*/ 307527 w 6053670"/>
              <a:gd name="connsiteY11" fmla="*/ 44850 h 7139732"/>
              <a:gd name="connsiteX12" fmla="*/ 415282 w 6053670"/>
              <a:gd name="connsiteY12" fmla="*/ 59121 h 7139732"/>
              <a:gd name="connsiteX13" fmla="*/ 534539 w 6053670"/>
              <a:gd name="connsiteY13" fmla="*/ 74175 h 7139732"/>
              <a:gd name="connsiteX14" fmla="*/ 668931 w 6053670"/>
              <a:gd name="connsiteY14" fmla="*/ 90014 h 7139732"/>
              <a:gd name="connsiteX15" fmla="*/ 815430 w 6053670"/>
              <a:gd name="connsiteY15" fmla="*/ 106794 h 7139732"/>
              <a:gd name="connsiteX16" fmla="*/ 974641 w 6053670"/>
              <a:gd name="connsiteY16" fmla="*/ 123574 h 7139732"/>
              <a:gd name="connsiteX17" fmla="*/ 1144144 w 6053670"/>
              <a:gd name="connsiteY17" fmla="*/ 140667 h 7139732"/>
              <a:gd name="connsiteX18" fmla="*/ 1326965 w 6053670"/>
              <a:gd name="connsiteY18" fmla="*/ 156506 h 7139732"/>
              <a:gd name="connsiteX19" fmla="*/ 1518261 w 6053670"/>
              <a:gd name="connsiteY19" fmla="*/ 171717 h 7139732"/>
              <a:gd name="connsiteX20" fmla="*/ 1720453 w 6053670"/>
              <a:gd name="connsiteY20" fmla="*/ 185518 h 7139732"/>
              <a:gd name="connsiteX21" fmla="*/ 1931121 w 6053670"/>
              <a:gd name="connsiteY21" fmla="*/ 198690 h 7139732"/>
              <a:gd name="connsiteX22" fmla="*/ 2150869 w 6053670"/>
              <a:gd name="connsiteY22" fmla="*/ 211079 h 7139732"/>
              <a:gd name="connsiteX23" fmla="*/ 2263467 w 6053670"/>
              <a:gd name="connsiteY23" fmla="*/ 215470 h 7139732"/>
              <a:gd name="connsiteX24" fmla="*/ 2378487 w 6053670"/>
              <a:gd name="connsiteY24" fmla="*/ 220332 h 7139732"/>
              <a:gd name="connsiteX25" fmla="*/ 2495323 w 6053670"/>
              <a:gd name="connsiteY25" fmla="*/ 224879 h 7139732"/>
              <a:gd name="connsiteX26" fmla="*/ 2612764 w 6053670"/>
              <a:gd name="connsiteY26" fmla="*/ 227859 h 7139732"/>
              <a:gd name="connsiteX27" fmla="*/ 2732627 w 6053670"/>
              <a:gd name="connsiteY27" fmla="*/ 230525 h 7139732"/>
              <a:gd name="connsiteX28" fmla="*/ 2853700 w 6053670"/>
              <a:gd name="connsiteY28" fmla="*/ 233348 h 7139732"/>
              <a:gd name="connsiteX29" fmla="*/ 2977195 w 6053670"/>
              <a:gd name="connsiteY29" fmla="*/ 235229 h 7139732"/>
              <a:gd name="connsiteX30" fmla="*/ 3101901 w 6053670"/>
              <a:gd name="connsiteY30" fmla="*/ 235229 h 7139732"/>
              <a:gd name="connsiteX31" fmla="*/ 3227817 w 6053670"/>
              <a:gd name="connsiteY31" fmla="*/ 236170 h 7139732"/>
              <a:gd name="connsiteX32" fmla="*/ 3354944 w 6053670"/>
              <a:gd name="connsiteY32" fmla="*/ 235229 h 7139732"/>
              <a:gd name="connsiteX33" fmla="*/ 3483887 w 6053670"/>
              <a:gd name="connsiteY33" fmla="*/ 233348 h 7139732"/>
              <a:gd name="connsiteX34" fmla="*/ 3612830 w 6053670"/>
              <a:gd name="connsiteY34" fmla="*/ 231623 h 7139732"/>
              <a:gd name="connsiteX35" fmla="*/ 3743590 w 6053670"/>
              <a:gd name="connsiteY35" fmla="*/ 227859 h 7139732"/>
              <a:gd name="connsiteX36" fmla="*/ 3875560 w 6053670"/>
              <a:gd name="connsiteY36" fmla="*/ 223938 h 7139732"/>
              <a:gd name="connsiteX37" fmla="*/ 4007530 w 6053670"/>
              <a:gd name="connsiteY37" fmla="*/ 219391 h 7139732"/>
              <a:gd name="connsiteX38" fmla="*/ 4140710 w 6053670"/>
              <a:gd name="connsiteY38" fmla="*/ 212961 h 7139732"/>
              <a:gd name="connsiteX39" fmla="*/ 4275102 w 6053670"/>
              <a:gd name="connsiteY39" fmla="*/ 205277 h 7139732"/>
              <a:gd name="connsiteX40" fmla="*/ 4410098 w 6053670"/>
              <a:gd name="connsiteY40" fmla="*/ 197907 h 7139732"/>
              <a:gd name="connsiteX41" fmla="*/ 4545096 w 6053670"/>
              <a:gd name="connsiteY41" fmla="*/ 188498 h 7139732"/>
              <a:gd name="connsiteX42" fmla="*/ 4681909 w 6053670"/>
              <a:gd name="connsiteY42" fmla="*/ 177207 h 7139732"/>
              <a:gd name="connsiteX43" fmla="*/ 4816905 w 6053670"/>
              <a:gd name="connsiteY43" fmla="*/ 165916 h 7139732"/>
              <a:gd name="connsiteX44" fmla="*/ 4954323 w 6053670"/>
              <a:gd name="connsiteY44" fmla="*/ 152899 h 7139732"/>
              <a:gd name="connsiteX45" fmla="*/ 5092347 w 6053670"/>
              <a:gd name="connsiteY45" fmla="*/ 138629 h 7139732"/>
              <a:gd name="connsiteX46" fmla="*/ 5228555 w 6053670"/>
              <a:gd name="connsiteY46" fmla="*/ 123574 h 7139732"/>
              <a:gd name="connsiteX47" fmla="*/ 5366578 w 6053670"/>
              <a:gd name="connsiteY47" fmla="*/ 106010 h 7139732"/>
              <a:gd name="connsiteX48" fmla="*/ 5503997 w 6053670"/>
              <a:gd name="connsiteY48" fmla="*/ 87192 h 7139732"/>
              <a:gd name="connsiteX49" fmla="*/ 5642020 w 6053670"/>
              <a:gd name="connsiteY49" fmla="*/ 68530 h 7139732"/>
              <a:gd name="connsiteX50" fmla="*/ 5779438 w 6053670"/>
              <a:gd name="connsiteY50" fmla="*/ 46733 h 7139732"/>
              <a:gd name="connsiteX51" fmla="*/ 5916251 w 6053670"/>
              <a:gd name="connsiteY51" fmla="*/ 24464 h 7139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053670" h="7139732">
                <a:moveTo>
                  <a:pt x="6053670" y="1098"/>
                </a:moveTo>
                <a:lnTo>
                  <a:pt x="6053670" y="1084479"/>
                </a:lnTo>
                <a:lnTo>
                  <a:pt x="6053670" y="1254558"/>
                </a:lnTo>
                <a:lnTo>
                  <a:pt x="6053670" y="7139732"/>
                </a:lnTo>
                <a:lnTo>
                  <a:pt x="0" y="7139732"/>
                </a:lnTo>
                <a:lnTo>
                  <a:pt x="0" y="1249853"/>
                </a:lnTo>
                <a:lnTo>
                  <a:pt x="0" y="1084479"/>
                </a:lnTo>
                <a:lnTo>
                  <a:pt x="0" y="0"/>
                </a:lnTo>
                <a:lnTo>
                  <a:pt x="35717" y="5488"/>
                </a:lnTo>
                <a:lnTo>
                  <a:pt x="140445" y="21641"/>
                </a:lnTo>
                <a:lnTo>
                  <a:pt x="216722" y="32932"/>
                </a:lnTo>
                <a:lnTo>
                  <a:pt x="307527" y="44850"/>
                </a:lnTo>
                <a:lnTo>
                  <a:pt x="415282" y="59121"/>
                </a:lnTo>
                <a:lnTo>
                  <a:pt x="534539" y="74175"/>
                </a:lnTo>
                <a:lnTo>
                  <a:pt x="668931" y="90014"/>
                </a:lnTo>
                <a:lnTo>
                  <a:pt x="815430" y="106794"/>
                </a:lnTo>
                <a:lnTo>
                  <a:pt x="974641" y="123574"/>
                </a:lnTo>
                <a:lnTo>
                  <a:pt x="1144144" y="140667"/>
                </a:lnTo>
                <a:lnTo>
                  <a:pt x="1326965" y="156506"/>
                </a:lnTo>
                <a:lnTo>
                  <a:pt x="1518261" y="171717"/>
                </a:lnTo>
                <a:lnTo>
                  <a:pt x="1720453" y="185518"/>
                </a:lnTo>
                <a:lnTo>
                  <a:pt x="1931121" y="198690"/>
                </a:lnTo>
                <a:lnTo>
                  <a:pt x="2150869" y="211079"/>
                </a:lnTo>
                <a:lnTo>
                  <a:pt x="2263467" y="215470"/>
                </a:lnTo>
                <a:lnTo>
                  <a:pt x="2378487" y="220332"/>
                </a:lnTo>
                <a:lnTo>
                  <a:pt x="2495323" y="224879"/>
                </a:lnTo>
                <a:lnTo>
                  <a:pt x="2612764" y="227859"/>
                </a:lnTo>
                <a:lnTo>
                  <a:pt x="2732627" y="230525"/>
                </a:lnTo>
                <a:lnTo>
                  <a:pt x="2853700" y="233348"/>
                </a:lnTo>
                <a:lnTo>
                  <a:pt x="2977195" y="235229"/>
                </a:lnTo>
                <a:lnTo>
                  <a:pt x="3101901" y="235229"/>
                </a:lnTo>
                <a:lnTo>
                  <a:pt x="3227817" y="236170"/>
                </a:lnTo>
                <a:lnTo>
                  <a:pt x="3354944" y="235229"/>
                </a:lnTo>
                <a:lnTo>
                  <a:pt x="3483887" y="233348"/>
                </a:lnTo>
                <a:lnTo>
                  <a:pt x="3612830" y="231623"/>
                </a:lnTo>
                <a:lnTo>
                  <a:pt x="3743590" y="227859"/>
                </a:lnTo>
                <a:lnTo>
                  <a:pt x="3875560" y="223938"/>
                </a:lnTo>
                <a:lnTo>
                  <a:pt x="4007530" y="219391"/>
                </a:lnTo>
                <a:lnTo>
                  <a:pt x="4140710" y="212961"/>
                </a:lnTo>
                <a:lnTo>
                  <a:pt x="4275102" y="205277"/>
                </a:lnTo>
                <a:lnTo>
                  <a:pt x="4410098" y="197907"/>
                </a:lnTo>
                <a:lnTo>
                  <a:pt x="4545096" y="188498"/>
                </a:lnTo>
                <a:lnTo>
                  <a:pt x="4681909" y="177207"/>
                </a:lnTo>
                <a:lnTo>
                  <a:pt x="4816905" y="165916"/>
                </a:lnTo>
                <a:lnTo>
                  <a:pt x="4954323" y="152899"/>
                </a:lnTo>
                <a:lnTo>
                  <a:pt x="5092347" y="138629"/>
                </a:lnTo>
                <a:lnTo>
                  <a:pt x="5228555" y="123574"/>
                </a:lnTo>
                <a:lnTo>
                  <a:pt x="5366578" y="106010"/>
                </a:lnTo>
                <a:lnTo>
                  <a:pt x="5503997" y="87192"/>
                </a:lnTo>
                <a:lnTo>
                  <a:pt x="5642020" y="68530"/>
                </a:lnTo>
                <a:lnTo>
                  <a:pt x="5779438" y="46733"/>
                </a:lnTo>
                <a:lnTo>
                  <a:pt x="5916251" y="2446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F6ACD5FC-CAFE-48EB-B765-60EED2E0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9A2094-8C4B-D465-689E-011A4EAF8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591" y="2133601"/>
            <a:ext cx="3600618" cy="1020232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4800" dirty="0">
                <a:solidFill>
                  <a:srgbClr val="EBEBEB"/>
                </a:solidFill>
              </a:rPr>
              <a:t>Blood Pressure</a:t>
            </a:r>
            <a:br>
              <a:rPr lang="en-US" sz="4800" dirty="0">
                <a:solidFill>
                  <a:srgbClr val="EBEBEB"/>
                </a:solidFill>
              </a:rPr>
            </a:br>
            <a:r>
              <a:rPr lang="en-US" sz="4800" dirty="0">
                <a:solidFill>
                  <a:srgbClr val="EBEBEB"/>
                </a:solidFill>
              </a:rPr>
              <a:t>Categories</a:t>
            </a:r>
          </a:p>
        </p:txBody>
      </p:sp>
      <p:pic>
        <p:nvPicPr>
          <p:cNvPr id="5" name="Picture 4" descr="A chart with different colors and text&#10;&#10;AI-generated content may be incorrect.">
            <a:extLst>
              <a:ext uri="{FF2B5EF4-FFF2-40B4-BE49-F238E27FC236}">
                <a16:creationId xmlns:a16="http://schemas.microsoft.com/office/drawing/2014/main" id="{31E55315-9CD8-EE27-3EB3-D4AFEAF9AA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4607" y="1000218"/>
            <a:ext cx="6391533" cy="4857564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9F33B405-D785-4738-B1C0-6A0AA5E98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233DC0E-DE6C-4FB6-A529-51B162641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870477F-E451-4BC3-863F-0E2FC57288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8818F-E5AB-8CB7-0CB7-345867EF7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5" y="4526732"/>
            <a:ext cx="3133726" cy="1493067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1400" i="1" dirty="0">
                <a:solidFill>
                  <a:srgbClr val="FFFFFF"/>
                </a:solidFill>
              </a:rPr>
              <a:t>High blood pressure often has no symptoms, which is why it’s called “The silent killer”</a:t>
            </a: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2" name="Freeform 5">
            <a:extLst>
              <a:ext uri="{FF2B5EF4-FFF2-40B4-BE49-F238E27FC236}">
                <a16:creationId xmlns:a16="http://schemas.microsoft.com/office/drawing/2014/main" id="{B4A81DE1-E2BC-4A31-99EE-71350421B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935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7C0F5DA-B59F-4F13-8BB8-FFD8F2C57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9CEA1DEC-CC9E-4776-9E08-048A15BFA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9CE399CF-F4B8-4832-A8CB-B93F6B1EF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5171964" y="-140866"/>
            <a:ext cx="6053670" cy="7139732"/>
          </a:xfrm>
          <a:custGeom>
            <a:avLst/>
            <a:gdLst>
              <a:gd name="connsiteX0" fmla="*/ 6053670 w 6053670"/>
              <a:gd name="connsiteY0" fmla="*/ 1098 h 7139732"/>
              <a:gd name="connsiteX1" fmla="*/ 6053670 w 6053670"/>
              <a:gd name="connsiteY1" fmla="*/ 1084479 h 7139732"/>
              <a:gd name="connsiteX2" fmla="*/ 6053670 w 6053670"/>
              <a:gd name="connsiteY2" fmla="*/ 1254558 h 7139732"/>
              <a:gd name="connsiteX3" fmla="*/ 6053670 w 6053670"/>
              <a:gd name="connsiteY3" fmla="*/ 7139732 h 7139732"/>
              <a:gd name="connsiteX4" fmla="*/ 0 w 6053670"/>
              <a:gd name="connsiteY4" fmla="*/ 7139732 h 7139732"/>
              <a:gd name="connsiteX5" fmla="*/ 0 w 6053670"/>
              <a:gd name="connsiteY5" fmla="*/ 1249853 h 7139732"/>
              <a:gd name="connsiteX6" fmla="*/ 0 w 6053670"/>
              <a:gd name="connsiteY6" fmla="*/ 1084479 h 7139732"/>
              <a:gd name="connsiteX7" fmla="*/ 0 w 6053670"/>
              <a:gd name="connsiteY7" fmla="*/ 0 h 7139732"/>
              <a:gd name="connsiteX8" fmla="*/ 35717 w 6053670"/>
              <a:gd name="connsiteY8" fmla="*/ 5488 h 7139732"/>
              <a:gd name="connsiteX9" fmla="*/ 140445 w 6053670"/>
              <a:gd name="connsiteY9" fmla="*/ 21641 h 7139732"/>
              <a:gd name="connsiteX10" fmla="*/ 216722 w 6053670"/>
              <a:gd name="connsiteY10" fmla="*/ 32932 h 7139732"/>
              <a:gd name="connsiteX11" fmla="*/ 307527 w 6053670"/>
              <a:gd name="connsiteY11" fmla="*/ 44850 h 7139732"/>
              <a:gd name="connsiteX12" fmla="*/ 415282 w 6053670"/>
              <a:gd name="connsiteY12" fmla="*/ 59121 h 7139732"/>
              <a:gd name="connsiteX13" fmla="*/ 534539 w 6053670"/>
              <a:gd name="connsiteY13" fmla="*/ 74175 h 7139732"/>
              <a:gd name="connsiteX14" fmla="*/ 668931 w 6053670"/>
              <a:gd name="connsiteY14" fmla="*/ 90014 h 7139732"/>
              <a:gd name="connsiteX15" fmla="*/ 815430 w 6053670"/>
              <a:gd name="connsiteY15" fmla="*/ 106794 h 7139732"/>
              <a:gd name="connsiteX16" fmla="*/ 974641 w 6053670"/>
              <a:gd name="connsiteY16" fmla="*/ 123574 h 7139732"/>
              <a:gd name="connsiteX17" fmla="*/ 1144144 w 6053670"/>
              <a:gd name="connsiteY17" fmla="*/ 140667 h 7139732"/>
              <a:gd name="connsiteX18" fmla="*/ 1326965 w 6053670"/>
              <a:gd name="connsiteY18" fmla="*/ 156506 h 7139732"/>
              <a:gd name="connsiteX19" fmla="*/ 1518261 w 6053670"/>
              <a:gd name="connsiteY19" fmla="*/ 171717 h 7139732"/>
              <a:gd name="connsiteX20" fmla="*/ 1720453 w 6053670"/>
              <a:gd name="connsiteY20" fmla="*/ 185518 h 7139732"/>
              <a:gd name="connsiteX21" fmla="*/ 1931121 w 6053670"/>
              <a:gd name="connsiteY21" fmla="*/ 198690 h 7139732"/>
              <a:gd name="connsiteX22" fmla="*/ 2150869 w 6053670"/>
              <a:gd name="connsiteY22" fmla="*/ 211079 h 7139732"/>
              <a:gd name="connsiteX23" fmla="*/ 2263467 w 6053670"/>
              <a:gd name="connsiteY23" fmla="*/ 215470 h 7139732"/>
              <a:gd name="connsiteX24" fmla="*/ 2378487 w 6053670"/>
              <a:gd name="connsiteY24" fmla="*/ 220332 h 7139732"/>
              <a:gd name="connsiteX25" fmla="*/ 2495323 w 6053670"/>
              <a:gd name="connsiteY25" fmla="*/ 224879 h 7139732"/>
              <a:gd name="connsiteX26" fmla="*/ 2612764 w 6053670"/>
              <a:gd name="connsiteY26" fmla="*/ 227859 h 7139732"/>
              <a:gd name="connsiteX27" fmla="*/ 2732627 w 6053670"/>
              <a:gd name="connsiteY27" fmla="*/ 230525 h 7139732"/>
              <a:gd name="connsiteX28" fmla="*/ 2853700 w 6053670"/>
              <a:gd name="connsiteY28" fmla="*/ 233348 h 7139732"/>
              <a:gd name="connsiteX29" fmla="*/ 2977195 w 6053670"/>
              <a:gd name="connsiteY29" fmla="*/ 235229 h 7139732"/>
              <a:gd name="connsiteX30" fmla="*/ 3101901 w 6053670"/>
              <a:gd name="connsiteY30" fmla="*/ 235229 h 7139732"/>
              <a:gd name="connsiteX31" fmla="*/ 3227817 w 6053670"/>
              <a:gd name="connsiteY31" fmla="*/ 236170 h 7139732"/>
              <a:gd name="connsiteX32" fmla="*/ 3354944 w 6053670"/>
              <a:gd name="connsiteY32" fmla="*/ 235229 h 7139732"/>
              <a:gd name="connsiteX33" fmla="*/ 3483887 w 6053670"/>
              <a:gd name="connsiteY33" fmla="*/ 233348 h 7139732"/>
              <a:gd name="connsiteX34" fmla="*/ 3612830 w 6053670"/>
              <a:gd name="connsiteY34" fmla="*/ 231623 h 7139732"/>
              <a:gd name="connsiteX35" fmla="*/ 3743590 w 6053670"/>
              <a:gd name="connsiteY35" fmla="*/ 227859 h 7139732"/>
              <a:gd name="connsiteX36" fmla="*/ 3875560 w 6053670"/>
              <a:gd name="connsiteY36" fmla="*/ 223938 h 7139732"/>
              <a:gd name="connsiteX37" fmla="*/ 4007530 w 6053670"/>
              <a:gd name="connsiteY37" fmla="*/ 219391 h 7139732"/>
              <a:gd name="connsiteX38" fmla="*/ 4140710 w 6053670"/>
              <a:gd name="connsiteY38" fmla="*/ 212961 h 7139732"/>
              <a:gd name="connsiteX39" fmla="*/ 4275102 w 6053670"/>
              <a:gd name="connsiteY39" fmla="*/ 205277 h 7139732"/>
              <a:gd name="connsiteX40" fmla="*/ 4410098 w 6053670"/>
              <a:gd name="connsiteY40" fmla="*/ 197907 h 7139732"/>
              <a:gd name="connsiteX41" fmla="*/ 4545096 w 6053670"/>
              <a:gd name="connsiteY41" fmla="*/ 188498 h 7139732"/>
              <a:gd name="connsiteX42" fmla="*/ 4681909 w 6053670"/>
              <a:gd name="connsiteY42" fmla="*/ 177207 h 7139732"/>
              <a:gd name="connsiteX43" fmla="*/ 4816905 w 6053670"/>
              <a:gd name="connsiteY43" fmla="*/ 165916 h 7139732"/>
              <a:gd name="connsiteX44" fmla="*/ 4954323 w 6053670"/>
              <a:gd name="connsiteY44" fmla="*/ 152899 h 7139732"/>
              <a:gd name="connsiteX45" fmla="*/ 5092347 w 6053670"/>
              <a:gd name="connsiteY45" fmla="*/ 138629 h 7139732"/>
              <a:gd name="connsiteX46" fmla="*/ 5228555 w 6053670"/>
              <a:gd name="connsiteY46" fmla="*/ 123574 h 7139732"/>
              <a:gd name="connsiteX47" fmla="*/ 5366578 w 6053670"/>
              <a:gd name="connsiteY47" fmla="*/ 106010 h 7139732"/>
              <a:gd name="connsiteX48" fmla="*/ 5503997 w 6053670"/>
              <a:gd name="connsiteY48" fmla="*/ 87192 h 7139732"/>
              <a:gd name="connsiteX49" fmla="*/ 5642020 w 6053670"/>
              <a:gd name="connsiteY49" fmla="*/ 68530 h 7139732"/>
              <a:gd name="connsiteX50" fmla="*/ 5779438 w 6053670"/>
              <a:gd name="connsiteY50" fmla="*/ 46733 h 7139732"/>
              <a:gd name="connsiteX51" fmla="*/ 5916251 w 6053670"/>
              <a:gd name="connsiteY51" fmla="*/ 24464 h 7139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053670" h="7139732">
                <a:moveTo>
                  <a:pt x="6053670" y="1098"/>
                </a:moveTo>
                <a:lnTo>
                  <a:pt x="6053670" y="1084479"/>
                </a:lnTo>
                <a:lnTo>
                  <a:pt x="6053670" y="1254558"/>
                </a:lnTo>
                <a:lnTo>
                  <a:pt x="6053670" y="7139732"/>
                </a:lnTo>
                <a:lnTo>
                  <a:pt x="0" y="7139732"/>
                </a:lnTo>
                <a:lnTo>
                  <a:pt x="0" y="1249853"/>
                </a:lnTo>
                <a:lnTo>
                  <a:pt x="0" y="1084479"/>
                </a:lnTo>
                <a:lnTo>
                  <a:pt x="0" y="0"/>
                </a:lnTo>
                <a:lnTo>
                  <a:pt x="35717" y="5488"/>
                </a:lnTo>
                <a:lnTo>
                  <a:pt x="140445" y="21641"/>
                </a:lnTo>
                <a:lnTo>
                  <a:pt x="216722" y="32932"/>
                </a:lnTo>
                <a:lnTo>
                  <a:pt x="307527" y="44850"/>
                </a:lnTo>
                <a:lnTo>
                  <a:pt x="415282" y="59121"/>
                </a:lnTo>
                <a:lnTo>
                  <a:pt x="534539" y="74175"/>
                </a:lnTo>
                <a:lnTo>
                  <a:pt x="668931" y="90014"/>
                </a:lnTo>
                <a:lnTo>
                  <a:pt x="815430" y="106794"/>
                </a:lnTo>
                <a:lnTo>
                  <a:pt x="974641" y="123574"/>
                </a:lnTo>
                <a:lnTo>
                  <a:pt x="1144144" y="140667"/>
                </a:lnTo>
                <a:lnTo>
                  <a:pt x="1326965" y="156506"/>
                </a:lnTo>
                <a:lnTo>
                  <a:pt x="1518261" y="171717"/>
                </a:lnTo>
                <a:lnTo>
                  <a:pt x="1720453" y="185518"/>
                </a:lnTo>
                <a:lnTo>
                  <a:pt x="1931121" y="198690"/>
                </a:lnTo>
                <a:lnTo>
                  <a:pt x="2150869" y="211079"/>
                </a:lnTo>
                <a:lnTo>
                  <a:pt x="2263467" y="215470"/>
                </a:lnTo>
                <a:lnTo>
                  <a:pt x="2378487" y="220332"/>
                </a:lnTo>
                <a:lnTo>
                  <a:pt x="2495323" y="224879"/>
                </a:lnTo>
                <a:lnTo>
                  <a:pt x="2612764" y="227859"/>
                </a:lnTo>
                <a:lnTo>
                  <a:pt x="2732627" y="230525"/>
                </a:lnTo>
                <a:lnTo>
                  <a:pt x="2853700" y="233348"/>
                </a:lnTo>
                <a:lnTo>
                  <a:pt x="2977195" y="235229"/>
                </a:lnTo>
                <a:lnTo>
                  <a:pt x="3101901" y="235229"/>
                </a:lnTo>
                <a:lnTo>
                  <a:pt x="3227817" y="236170"/>
                </a:lnTo>
                <a:lnTo>
                  <a:pt x="3354944" y="235229"/>
                </a:lnTo>
                <a:lnTo>
                  <a:pt x="3483887" y="233348"/>
                </a:lnTo>
                <a:lnTo>
                  <a:pt x="3612830" y="231623"/>
                </a:lnTo>
                <a:lnTo>
                  <a:pt x="3743590" y="227859"/>
                </a:lnTo>
                <a:lnTo>
                  <a:pt x="3875560" y="223938"/>
                </a:lnTo>
                <a:lnTo>
                  <a:pt x="4007530" y="219391"/>
                </a:lnTo>
                <a:lnTo>
                  <a:pt x="4140710" y="212961"/>
                </a:lnTo>
                <a:lnTo>
                  <a:pt x="4275102" y="205277"/>
                </a:lnTo>
                <a:lnTo>
                  <a:pt x="4410098" y="197907"/>
                </a:lnTo>
                <a:lnTo>
                  <a:pt x="4545096" y="188498"/>
                </a:lnTo>
                <a:lnTo>
                  <a:pt x="4681909" y="177207"/>
                </a:lnTo>
                <a:lnTo>
                  <a:pt x="4816905" y="165916"/>
                </a:lnTo>
                <a:lnTo>
                  <a:pt x="4954323" y="152899"/>
                </a:lnTo>
                <a:lnTo>
                  <a:pt x="5092347" y="138629"/>
                </a:lnTo>
                <a:lnTo>
                  <a:pt x="5228555" y="123574"/>
                </a:lnTo>
                <a:lnTo>
                  <a:pt x="5366578" y="106010"/>
                </a:lnTo>
                <a:lnTo>
                  <a:pt x="5503997" y="87192"/>
                </a:lnTo>
                <a:lnTo>
                  <a:pt x="5642020" y="68530"/>
                </a:lnTo>
                <a:lnTo>
                  <a:pt x="5779438" y="46733"/>
                </a:lnTo>
                <a:lnTo>
                  <a:pt x="5916251" y="2446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3" name="Freeform 5">
            <a:extLst>
              <a:ext uri="{FF2B5EF4-FFF2-40B4-BE49-F238E27FC236}">
                <a16:creationId xmlns:a16="http://schemas.microsoft.com/office/drawing/2014/main" id="{1F23E73A-FDC8-462C-83C1-3AA896144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B1734B-97C0-E021-64CC-8101BBB0C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n-US" sz="3200">
                <a:solidFill>
                  <a:srgbClr val="EBEBEB"/>
                </a:solidFill>
              </a:rPr>
              <a:t>Why Blood Pressure Matters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7E076F0-3172-2E4F-E886-FA7EEAFF5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/>
              <a:t>Over time, uncontrolled high blood pressure can increase the risk for:</a:t>
            </a:r>
          </a:p>
          <a:p>
            <a:r>
              <a:rPr lang="en-US" sz="2000"/>
              <a:t>Heart disease</a:t>
            </a:r>
          </a:p>
          <a:p>
            <a:r>
              <a:rPr lang="en-US" sz="2000"/>
              <a:t>Stroke</a:t>
            </a:r>
          </a:p>
          <a:p>
            <a:r>
              <a:rPr lang="en-US" sz="2000"/>
              <a:t>Kidney disease</a:t>
            </a:r>
          </a:p>
          <a:p>
            <a:r>
              <a:rPr lang="en-US" sz="2000"/>
              <a:t>Vision problems</a:t>
            </a:r>
          </a:p>
          <a:p>
            <a:pPr marL="0" indent="0">
              <a:buNone/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999057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74225C8-CB26-5782-8C7A-F2AC162A2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n-US" sz="3300">
                <a:solidFill>
                  <a:srgbClr val="EBEBEB"/>
                </a:solidFill>
              </a:rPr>
              <a:t>Hypertension Risk Factors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41" name="Content Placeholder 2">
            <a:extLst>
              <a:ext uri="{FF2B5EF4-FFF2-40B4-BE49-F238E27FC236}">
                <a16:creationId xmlns:a16="http://schemas.microsoft.com/office/drawing/2014/main" id="{0CC53F5C-2D79-7788-2DFF-91D0997058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0975116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79460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F448CB3-7B4F-45D7-B7C0-DF553DF61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C5305EA-7A88-413D-BE8A-47A02476F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CA94DB5-FE56-4A3D-BC48-31B559519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805A06-7E21-A922-5B2C-CC0BCDE11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>
                <a:solidFill>
                  <a:srgbClr val="FFFFFF"/>
                </a:solidFill>
              </a:rPr>
              <a:t>Lifestyle Factors that Can Raise Blood Pressure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9ED434F-8767-46CC-B26B-5AF62FF01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C705BD3-9D56-D06D-259C-4E1FC18313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9148140"/>
              </p:ext>
            </p:extLst>
          </p:nvPr>
        </p:nvGraphicFramePr>
        <p:xfrm>
          <a:off x="1286934" y="2324100"/>
          <a:ext cx="9625383" cy="3422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505796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86B39AC-2B8E-A13F-6628-74F2F87CC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EBEBEB"/>
                </a:solidFill>
              </a:rPr>
              <a:t>Simple Ways to Support Healthy Blood Pressure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B577388-1A57-EEE1-2B72-908FE0D6E9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5533645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38880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A7CAAF4-BFBA-32A4-3EC9-07787562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EBEBEB"/>
                </a:solidFill>
              </a:rPr>
              <a:t>Simple Ways to Support Healthy Blood Pressure: Movement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274EA66-B84D-E74F-C71D-76945D8476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0753282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393342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39</TotalTime>
  <Words>645</Words>
  <Application>Microsoft Office PowerPoint</Application>
  <PresentationFormat>Widescreen</PresentationFormat>
  <Paragraphs>126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Century Gothic</vt:lpstr>
      <vt:lpstr>Wingdings 3</vt:lpstr>
      <vt:lpstr>Ion Boardroom</vt:lpstr>
      <vt:lpstr>Blood Pressure</vt:lpstr>
      <vt:lpstr>What is Blood Pressure?</vt:lpstr>
      <vt:lpstr>Understanding the Two Numbers</vt:lpstr>
      <vt:lpstr>Blood Pressure Categories</vt:lpstr>
      <vt:lpstr>Why Blood Pressure Matters</vt:lpstr>
      <vt:lpstr>Hypertension Risk Factors</vt:lpstr>
      <vt:lpstr>Lifestyle Factors that Can Raise Blood Pressure</vt:lpstr>
      <vt:lpstr>Simple Ways to Support Healthy Blood Pressure</vt:lpstr>
      <vt:lpstr>Simple Ways to Support Healthy Blood Pressure: Movement</vt:lpstr>
      <vt:lpstr>Simple Ways to Support Healthy Blood Pressure: Nutrition</vt:lpstr>
      <vt:lpstr>Simple Ways to Support Healthy Blood Pressure: Sleep</vt:lpstr>
      <vt:lpstr>Simple Ways to Support Healthy Blood Pressure: Manage Stress</vt:lpstr>
      <vt:lpstr>Simple Ways to Support Healthy Blood Pressure: Avoid or Reduce Tobacco &amp; Alcohol</vt:lpstr>
      <vt:lpstr>Simple Ways to Support Healthy Blood Pressure: Healthy Heart Habits</vt:lpstr>
      <vt:lpstr>Know Your Numbers</vt:lpstr>
      <vt:lpstr>Blood Pressure Myth Busters</vt:lpstr>
      <vt:lpstr>Takeaways</vt:lpstr>
      <vt:lpstr>Class Close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Pernat, Tiffany</dc:creator>
  <cp:lastModifiedBy>Pernat, Tiffany</cp:lastModifiedBy>
  <cp:revision>12</cp:revision>
  <dcterms:created xsi:type="dcterms:W3CDTF">2026-02-02T16:24:25Z</dcterms:created>
  <dcterms:modified xsi:type="dcterms:W3CDTF">2026-02-10T18:49:09Z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1d01fa7-04fd-4a73-a5bf-017872f6154b_Enabled">
    <vt:lpwstr>true</vt:lpwstr>
  </property>
  <property fmtid="{D5CDD505-2E9C-101B-9397-08002B2CF9AE}" pid="3" name="MSIP_Label_a1d01fa7-04fd-4a73-a5bf-017872f6154b_SetDate">
    <vt:lpwstr>2026-02-02T16:28:14Z</vt:lpwstr>
  </property>
  <property fmtid="{D5CDD505-2E9C-101B-9397-08002B2CF9AE}" pid="4" name="MSIP_Label_a1d01fa7-04fd-4a73-a5bf-017872f6154b_Method">
    <vt:lpwstr>Standard</vt:lpwstr>
  </property>
  <property fmtid="{D5CDD505-2E9C-101B-9397-08002B2CF9AE}" pid="5" name="MSIP_Label_a1d01fa7-04fd-4a73-a5bf-017872f6154b_Name">
    <vt:lpwstr>General</vt:lpwstr>
  </property>
  <property fmtid="{D5CDD505-2E9C-101B-9397-08002B2CF9AE}" pid="6" name="MSIP_Label_a1d01fa7-04fd-4a73-a5bf-017872f6154b_SiteId">
    <vt:lpwstr>3c79d0e6-cd97-4781-8e94-00f6aa49fea2</vt:lpwstr>
  </property>
  <property fmtid="{D5CDD505-2E9C-101B-9397-08002B2CF9AE}" pid="7" name="MSIP_Label_a1d01fa7-04fd-4a73-a5bf-017872f6154b_ActionId">
    <vt:lpwstr>117de7fe-6b95-471d-9b65-723bdd9fd089</vt:lpwstr>
  </property>
  <property fmtid="{D5CDD505-2E9C-101B-9397-08002B2CF9AE}" pid="8" name="MSIP_Label_a1d01fa7-04fd-4a73-a5bf-017872f6154b_ContentBits">
    <vt:lpwstr>0</vt:lpwstr>
  </property>
  <property fmtid="{D5CDD505-2E9C-101B-9397-08002B2CF9AE}" pid="9" name="MSIP_Label_a1d01fa7-04fd-4a73-a5bf-017872f6154b_Tag">
    <vt:lpwstr>10, 3, 0, 1</vt:lpwstr>
  </property>
</Properties>
</file>